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6"/>
  </p:notesMasterIdLst>
  <p:handoutMasterIdLst>
    <p:handoutMasterId r:id="rId27"/>
  </p:handoutMasterIdLst>
  <p:sldIdLst>
    <p:sldId id="681" r:id="rId2"/>
    <p:sldId id="682" r:id="rId3"/>
    <p:sldId id="658" r:id="rId4"/>
    <p:sldId id="660" r:id="rId5"/>
    <p:sldId id="661" r:id="rId6"/>
    <p:sldId id="662" r:id="rId7"/>
    <p:sldId id="663" r:id="rId8"/>
    <p:sldId id="664" r:id="rId9"/>
    <p:sldId id="665" r:id="rId10"/>
    <p:sldId id="666" r:id="rId11"/>
    <p:sldId id="668" r:id="rId12"/>
    <p:sldId id="679" r:id="rId13"/>
    <p:sldId id="683" r:id="rId14"/>
    <p:sldId id="667" r:id="rId15"/>
    <p:sldId id="669" r:id="rId16"/>
    <p:sldId id="671" r:id="rId17"/>
    <p:sldId id="672" r:id="rId18"/>
    <p:sldId id="673" r:id="rId19"/>
    <p:sldId id="674" r:id="rId20"/>
    <p:sldId id="675" r:id="rId21"/>
    <p:sldId id="677" r:id="rId22"/>
    <p:sldId id="676" r:id="rId23"/>
    <p:sldId id="678" r:id="rId24"/>
    <p:sldId id="680" r:id="rId25"/>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BFBFB"/>
    <a:srgbClr val="99CCFF"/>
    <a:srgbClr val="6699FF"/>
    <a:srgbClr val="3399FF"/>
    <a:srgbClr val="0099FF"/>
    <a:srgbClr val="C0C0C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9" autoAdjust="0"/>
    <p:restoredTop sz="85529" autoAdjust="0"/>
  </p:normalViewPr>
  <p:slideViewPr>
    <p:cSldViewPr>
      <p:cViewPr varScale="1">
        <p:scale>
          <a:sx n="75" d="100"/>
          <a:sy n="75" d="100"/>
        </p:scale>
        <p:origin x="-684" y="-90"/>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FFF1EFF5-ACF3-491F-AFC9-BF44EC7F503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D489F82D-30B2-4AA7-8961-C67DD0F7496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ln/>
        </p:spPr>
      </p:sp>
      <p:sp>
        <p:nvSpPr>
          <p:cNvPr id="3" name="备注占位符 2"/>
          <p:cNvSpPr>
            <a:spLocks noGrp="1"/>
          </p:cNvSpPr>
          <p:nvPr>
            <p:ph type="body" idx="1"/>
          </p:nvPr>
        </p:nvSpPr>
        <p:spPr/>
        <p:txBody>
          <a:bodyPr>
            <a:normAutofit/>
          </a:bodyPr>
          <a:lstStyle/>
          <a:p>
            <a:pPr marL="266700" indent="-266700">
              <a:defRPr/>
            </a:pPr>
            <a:r>
              <a:rPr lang="en-US" altLang="zh-CN" b="1" dirty="0" smtClean="0">
                <a:latin typeface="微软雅黑" pitchFamily="34" charset="-122"/>
              </a:rPr>
              <a:t>DNS </a:t>
            </a:r>
            <a:r>
              <a:rPr lang="zh-CN" altLang="en-US" b="1" dirty="0" smtClean="0">
                <a:latin typeface="微软雅黑" pitchFamily="34" charset="-122"/>
              </a:rPr>
              <a:t>是一种应用层协议，但与其它</a:t>
            </a:r>
            <a:r>
              <a:rPr lang="en-US" altLang="zh-CN" b="1" dirty="0" smtClean="0">
                <a:latin typeface="微软雅黑" pitchFamily="34" charset="-122"/>
              </a:rPr>
              <a:t>web</a:t>
            </a:r>
            <a:r>
              <a:rPr lang="zh-CN" altLang="en-US" b="1" dirty="0" smtClean="0">
                <a:latin typeface="微软雅黑" pitchFamily="34" charset="-122"/>
              </a:rPr>
              <a:t>等协议不同，它不直接与用户打交道。</a:t>
            </a:r>
            <a:endParaRPr lang="en-US" altLang="zh-CN" b="1" dirty="0" smtClean="0">
              <a:latin typeface="微软雅黑" pitchFamily="34" charset="-122"/>
            </a:endParaRPr>
          </a:p>
          <a:p>
            <a:pPr marL="266700" indent="-266700">
              <a:defRPr/>
            </a:pPr>
            <a:r>
              <a:rPr lang="zh-CN" altLang="en-US" b="1" dirty="0" smtClean="0">
                <a:latin typeface="微软雅黑" pitchFamily="34" charset="-122"/>
              </a:rPr>
              <a:t>大型的互连网络中需要有一个全局的地址系统，它能够给每一台主机或路由器的网络连接分配一个</a:t>
            </a:r>
            <a:r>
              <a:rPr lang="zh-CN" altLang="en-US" b="1" dirty="0" smtClean="0">
                <a:solidFill>
                  <a:srgbClr val="FF0000"/>
                </a:solidFill>
                <a:latin typeface="微软雅黑" pitchFamily="34" charset="-122"/>
              </a:rPr>
              <a:t>全局惟一的地址</a:t>
            </a:r>
            <a:r>
              <a:rPr lang="zh-CN" altLang="en-US" b="1" dirty="0" smtClean="0">
                <a:latin typeface="微软雅黑" pitchFamily="34" charset="-122"/>
              </a:rPr>
              <a:t>；</a:t>
            </a:r>
          </a:p>
          <a:p>
            <a:pPr marL="266700" indent="-266700">
              <a:defRPr/>
            </a:pPr>
            <a:r>
              <a:rPr lang="zh-CN" altLang="en-US" b="1" dirty="0" smtClean="0">
                <a:latin typeface="微软雅黑" pitchFamily="34" charset="-122"/>
              </a:rPr>
              <a:t>网络中的每一个主机或路由器至少有一个</a:t>
            </a:r>
            <a:r>
              <a:rPr lang="en-US" altLang="zh-CN" b="1" dirty="0" smtClean="0">
                <a:latin typeface="微软雅黑" pitchFamily="34" charset="-122"/>
              </a:rPr>
              <a:t>IP</a:t>
            </a:r>
            <a:r>
              <a:rPr lang="zh-CN" altLang="en-US" b="1" dirty="0" smtClean="0">
                <a:latin typeface="微软雅黑" pitchFamily="34" charset="-122"/>
              </a:rPr>
              <a:t>地址；在</a:t>
            </a:r>
            <a:r>
              <a:rPr lang="en-US" altLang="zh-CN" b="1" dirty="0" smtClean="0">
                <a:latin typeface="微软雅黑" pitchFamily="34" charset="-122"/>
              </a:rPr>
              <a:t>Internet</a:t>
            </a:r>
            <a:r>
              <a:rPr lang="zh-CN" altLang="en-US" b="1" dirty="0" smtClean="0">
                <a:latin typeface="微软雅黑" pitchFamily="34" charset="-122"/>
              </a:rPr>
              <a:t>中不允许有两个设备具有同样的</a:t>
            </a:r>
            <a:r>
              <a:rPr lang="en-US" altLang="zh-CN" b="1" dirty="0" smtClean="0">
                <a:latin typeface="微软雅黑" pitchFamily="34" charset="-122"/>
              </a:rPr>
              <a:t>IP</a:t>
            </a:r>
            <a:r>
              <a:rPr lang="zh-CN" altLang="en-US" b="1" dirty="0" smtClean="0">
                <a:latin typeface="微软雅黑" pitchFamily="34" charset="-122"/>
              </a:rPr>
              <a:t>地址；</a:t>
            </a:r>
          </a:p>
          <a:p>
            <a:pPr marL="266700" indent="-266700">
              <a:defRPr/>
            </a:pPr>
            <a:r>
              <a:rPr lang="zh-CN" altLang="en-US" b="1" dirty="0" smtClean="0">
                <a:latin typeface="微软雅黑" pitchFamily="34" charset="-122"/>
              </a:rPr>
              <a:t>如果一台主机或路由器连接到两个或多个物理网络，那么它</a:t>
            </a:r>
            <a:r>
              <a:rPr lang="zh-CN" altLang="en-US" b="1" dirty="0" smtClean="0">
                <a:solidFill>
                  <a:srgbClr val="FF0000"/>
                </a:solidFill>
                <a:latin typeface="微软雅黑" pitchFamily="34" charset="-122"/>
              </a:rPr>
              <a:t>可以拥有两个或多个</a:t>
            </a:r>
            <a:r>
              <a:rPr lang="en-US" altLang="zh-CN" b="1" dirty="0" smtClean="0">
                <a:solidFill>
                  <a:srgbClr val="FF0000"/>
                </a:solidFill>
                <a:latin typeface="微软雅黑" pitchFamily="34" charset="-122"/>
              </a:rPr>
              <a:t>IP</a:t>
            </a:r>
            <a:r>
              <a:rPr lang="zh-CN" altLang="en-US" b="1" dirty="0" smtClean="0">
                <a:solidFill>
                  <a:srgbClr val="FF0000"/>
                </a:solidFill>
                <a:latin typeface="微软雅黑" pitchFamily="34" charset="-122"/>
              </a:rPr>
              <a:t>地址</a:t>
            </a:r>
            <a:r>
              <a:rPr lang="zh-CN" altLang="en-US" b="1" dirty="0" smtClean="0">
                <a:latin typeface="微软雅黑" pitchFamily="34" charset="-122"/>
              </a:rPr>
              <a:t>。</a:t>
            </a:r>
          </a:p>
          <a:p>
            <a:pPr>
              <a:defRPr/>
            </a:pPr>
            <a:endParaRPr lang="zh-CN" altLang="en-US" dirty="0"/>
          </a:p>
        </p:txBody>
      </p:sp>
      <p:sp>
        <p:nvSpPr>
          <p:cNvPr id="4" name="灯片编号占位符 3"/>
          <p:cNvSpPr>
            <a:spLocks noGrp="1"/>
          </p:cNvSpPr>
          <p:nvPr>
            <p:ph type="sldNum" sz="quarter" idx="5"/>
          </p:nvPr>
        </p:nvSpPr>
        <p:spPr/>
        <p:txBody>
          <a:bodyPr/>
          <a:lstStyle/>
          <a:p>
            <a:pPr>
              <a:defRPr/>
            </a:pPr>
            <a:fld id="{8BECAE73-52B9-499E-BD72-2622EB5DBD47}" type="slidenum">
              <a:rPr lang="en-US" altLang="zh-CN" smtClean="0"/>
              <a:pPr>
                <a:defRPr/>
              </a:pPr>
              <a:t>3</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幻灯片图像占位符 1"/>
          <p:cNvSpPr>
            <a:spLocks noGrp="1" noRot="1" noChangeAspect="1"/>
          </p:cNvSpPr>
          <p:nvPr>
            <p:ph type="sldImg"/>
          </p:nvPr>
        </p:nvSpPr>
        <p:spPr>
          <a:ln/>
        </p:spPr>
      </p:sp>
      <p:sp>
        <p:nvSpPr>
          <p:cNvPr id="281602" name="备注占位符 2"/>
          <p:cNvSpPr>
            <a:spLocks noGrp="1"/>
          </p:cNvSpPr>
          <p:nvPr>
            <p:ph type="body" idx="1"/>
          </p:nvPr>
        </p:nvSpPr>
        <p:spPr>
          <a:noFill/>
          <a:ln/>
        </p:spPr>
        <p:txBody>
          <a:bodyPr/>
          <a:lstStyle/>
          <a:p>
            <a:r>
              <a:rPr lang="zh-CN" altLang="en-US" smtClean="0">
                <a:ea typeface="宋体" charset="-122"/>
              </a:rPr>
              <a:t>每个域名是由一连串被“</a:t>
            </a:r>
            <a:r>
              <a:rPr lang="en-US" altLang="zh-CN" smtClean="0">
                <a:ea typeface="宋体" charset="-122"/>
              </a:rPr>
              <a:t>.</a:t>
            </a:r>
            <a:r>
              <a:rPr lang="zh-CN" altLang="en-US" smtClean="0">
                <a:ea typeface="宋体" charset="-122"/>
              </a:rPr>
              <a:t>”分割的结点名表示</a:t>
            </a:r>
          </a:p>
        </p:txBody>
      </p:sp>
      <p:sp>
        <p:nvSpPr>
          <p:cNvPr id="4" name="灯片编号占位符 3"/>
          <p:cNvSpPr>
            <a:spLocks noGrp="1"/>
          </p:cNvSpPr>
          <p:nvPr>
            <p:ph type="sldNum" sz="quarter" idx="5"/>
          </p:nvPr>
        </p:nvSpPr>
        <p:spPr/>
        <p:txBody>
          <a:bodyPr/>
          <a:lstStyle/>
          <a:p>
            <a:pPr>
              <a:defRPr/>
            </a:pPr>
            <a:fld id="{04935FA3-0DD9-4749-B7C6-297C8D9C1DDB}" type="slidenum">
              <a:rPr lang="en-US" altLang="zh-CN" smtClean="0"/>
              <a:pPr>
                <a:defRPr/>
              </a:pPr>
              <a:t>16</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幻灯片图像占位符 1"/>
          <p:cNvSpPr>
            <a:spLocks noGrp="1" noRot="1" noChangeAspect="1"/>
          </p:cNvSpPr>
          <p:nvPr>
            <p:ph type="sldImg"/>
          </p:nvPr>
        </p:nvSpPr>
        <p:spPr>
          <a:ln/>
        </p:spPr>
      </p:sp>
      <p:sp>
        <p:nvSpPr>
          <p:cNvPr id="284674" name="备注占位符 2"/>
          <p:cNvSpPr>
            <a:spLocks noGrp="1"/>
          </p:cNvSpPr>
          <p:nvPr>
            <p:ph type="body" idx="1"/>
          </p:nvPr>
        </p:nvSpPr>
        <p:spPr>
          <a:noFill/>
          <a:ln/>
        </p:spPr>
        <p:txBody>
          <a:bodyPr/>
          <a:lstStyle/>
          <a:p>
            <a:r>
              <a:rPr lang="zh-CN" altLang="en-US" smtClean="0">
                <a:solidFill>
                  <a:srgbClr val="1A3868"/>
                </a:solidFill>
                <a:ea typeface="微软雅黑" pitchFamily="34" charset="-122"/>
                <a:cs typeface="Times New Roman" pitchFamily="18" charset="0"/>
              </a:rPr>
              <a:t>将互联网域名空间划分为多个层次，提高查询效率，减少差错。</a:t>
            </a:r>
          </a:p>
          <a:p>
            <a:endParaRPr lang="zh-CN" altLang="en-US" smtClean="0">
              <a:ea typeface="微软雅黑" pitchFamily="34" charset="-122"/>
              <a:cs typeface="Times New Roman" pitchFamily="18" charset="0"/>
            </a:endParaRPr>
          </a:p>
        </p:txBody>
      </p:sp>
      <p:sp>
        <p:nvSpPr>
          <p:cNvPr id="4" name="灯片编号占位符 3"/>
          <p:cNvSpPr>
            <a:spLocks noGrp="1"/>
          </p:cNvSpPr>
          <p:nvPr>
            <p:ph type="sldNum" sz="quarter" idx="5"/>
          </p:nvPr>
        </p:nvSpPr>
        <p:spPr/>
        <p:txBody>
          <a:bodyPr/>
          <a:lstStyle/>
          <a:p>
            <a:pPr>
              <a:defRPr/>
            </a:pPr>
            <a:fld id="{C66D8A70-476B-4174-A495-CDFBCE879C9E}" type="slidenum">
              <a:rPr lang="en-US" altLang="zh-CN" smtClean="0"/>
              <a:pPr>
                <a:defRPr/>
              </a:pPr>
              <a:t>18</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幻灯片图像占位符 1"/>
          <p:cNvSpPr>
            <a:spLocks noGrp="1" noRot="1" noChangeAspect="1"/>
          </p:cNvSpPr>
          <p:nvPr>
            <p:ph type="sldImg"/>
          </p:nvPr>
        </p:nvSpPr>
        <p:spPr>
          <a:ln/>
        </p:spPr>
      </p:sp>
      <p:sp>
        <p:nvSpPr>
          <p:cNvPr id="287746" name="备注占位符 2"/>
          <p:cNvSpPr>
            <a:spLocks noGrp="1"/>
          </p:cNvSpPr>
          <p:nvPr>
            <p:ph type="body" idx="1"/>
          </p:nvPr>
        </p:nvSpPr>
        <p:spPr>
          <a:noFill/>
          <a:ln/>
        </p:spPr>
        <p:txBody>
          <a:bodyPr/>
          <a:lstStyle/>
          <a:p>
            <a:pPr algn="just">
              <a:buFontTx/>
              <a:buChar char="•"/>
            </a:pPr>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4B1AFFF1-E916-4362-9592-1B19BA0A64C8}" type="slidenum">
              <a:rPr lang="en-US" altLang="zh-CN" smtClean="0"/>
              <a:pPr>
                <a:defRPr/>
              </a:pPr>
              <a:t>20</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just">
              <a:buFontTx/>
              <a:buChar char="•"/>
            </a:pPr>
            <a:r>
              <a:rPr lang="zh-CN" altLang="en-US" dirty="0" smtClean="0">
                <a:solidFill>
                  <a:schemeClr val="hlink"/>
                </a:solidFill>
                <a:latin typeface="微软雅黑" pitchFamily="34" charset="-122"/>
                <a:ea typeface="宋体" charset="-122"/>
              </a:rPr>
              <a:t>根域名服务器并不直接把域名直接转换成 </a:t>
            </a:r>
            <a:r>
              <a:rPr lang="en-US" altLang="zh-CN" dirty="0" smtClean="0">
                <a:solidFill>
                  <a:schemeClr val="hlink"/>
                </a:solidFill>
                <a:latin typeface="微软雅黑" pitchFamily="34" charset="-122"/>
                <a:ea typeface="宋体" charset="-122"/>
              </a:rPr>
              <a:t>IP </a:t>
            </a:r>
            <a:r>
              <a:rPr lang="zh-CN" altLang="en-US" dirty="0" smtClean="0">
                <a:solidFill>
                  <a:schemeClr val="hlink"/>
                </a:solidFill>
                <a:latin typeface="微软雅黑" pitchFamily="34" charset="-122"/>
                <a:ea typeface="宋体" charset="-122"/>
              </a:rPr>
              <a:t>地址。</a:t>
            </a:r>
          </a:p>
          <a:p>
            <a:pPr algn="just">
              <a:buFontTx/>
              <a:buChar char="•"/>
            </a:pPr>
            <a:r>
              <a:rPr lang="zh-CN" altLang="en-US" dirty="0" smtClean="0">
                <a:solidFill>
                  <a:schemeClr val="hlink"/>
                </a:solidFill>
                <a:latin typeface="微软雅黑" pitchFamily="34" charset="-122"/>
                <a:ea typeface="宋体" charset="-122"/>
              </a:rPr>
              <a:t>在使用反复查询时，根域名服务器把下一步应当找的顶级域名服务器的 </a:t>
            </a:r>
            <a:r>
              <a:rPr lang="en-US" altLang="zh-CN" dirty="0" smtClean="0">
                <a:solidFill>
                  <a:schemeClr val="hlink"/>
                </a:solidFill>
                <a:latin typeface="微软雅黑" pitchFamily="34" charset="-122"/>
                <a:ea typeface="宋体" charset="-122"/>
              </a:rPr>
              <a:t>IP </a:t>
            </a:r>
            <a:r>
              <a:rPr lang="zh-CN" altLang="en-US" dirty="0" smtClean="0">
                <a:solidFill>
                  <a:schemeClr val="hlink"/>
                </a:solidFill>
                <a:latin typeface="微软雅黑" pitchFamily="34" charset="-122"/>
                <a:ea typeface="宋体" charset="-122"/>
              </a:rPr>
              <a:t>地址告诉本地域名服务器。</a:t>
            </a:r>
            <a:endParaRPr lang="zh-CN" altLang="en-US" dirty="0" smtClean="0">
              <a:ea typeface="宋体"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D489F82D-30B2-4AA7-8961-C67DD0F74966}" type="slidenum">
              <a:rPr lang="en-US" altLang="zh-CN" smtClean="0"/>
              <a:pPr>
                <a:defRPr/>
              </a:pPr>
              <a:t>21</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幻灯片图像占位符 1"/>
          <p:cNvSpPr>
            <a:spLocks noGrp="1" noRot="1" noChangeAspect="1"/>
          </p:cNvSpPr>
          <p:nvPr>
            <p:ph type="sldImg"/>
          </p:nvPr>
        </p:nvSpPr>
        <p:spPr>
          <a:ln/>
        </p:spPr>
      </p:sp>
      <p:sp>
        <p:nvSpPr>
          <p:cNvPr id="289794" name="备注占位符 2"/>
          <p:cNvSpPr>
            <a:spLocks noGrp="1"/>
          </p:cNvSpPr>
          <p:nvPr>
            <p:ph type="body" idx="1"/>
          </p:nvPr>
        </p:nvSpPr>
        <p:spPr>
          <a:noFill/>
          <a:ln/>
        </p:spPr>
        <p:txBody>
          <a:bodyPr/>
          <a:lstStyle/>
          <a:p>
            <a:endParaRPr lang="zh-CN" altLang="en-US" dirty="0" smtClean="0">
              <a:ea typeface="宋体" charset="-122"/>
            </a:endParaRPr>
          </a:p>
        </p:txBody>
      </p:sp>
      <p:sp>
        <p:nvSpPr>
          <p:cNvPr id="4" name="灯片编号占位符 3"/>
          <p:cNvSpPr>
            <a:spLocks noGrp="1"/>
          </p:cNvSpPr>
          <p:nvPr>
            <p:ph type="sldNum" sz="quarter" idx="5"/>
          </p:nvPr>
        </p:nvSpPr>
        <p:spPr/>
        <p:txBody>
          <a:bodyPr/>
          <a:lstStyle/>
          <a:p>
            <a:pPr>
              <a:defRPr/>
            </a:pPr>
            <a:fld id="{F4B14519-3032-44C6-8C9C-C7A58C30EF21}" type="slidenum">
              <a:rPr lang="en-US" altLang="zh-CN" smtClean="0"/>
              <a:pPr>
                <a:defRPr/>
              </a:pPr>
              <a:t>22</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幻灯片图像占位符 1"/>
          <p:cNvSpPr>
            <a:spLocks noGrp="1" noRot="1" noChangeAspect="1"/>
          </p:cNvSpPr>
          <p:nvPr>
            <p:ph type="sldImg"/>
          </p:nvPr>
        </p:nvSpPr>
        <p:spPr>
          <a:ln/>
        </p:spPr>
      </p:sp>
      <p:sp>
        <p:nvSpPr>
          <p:cNvPr id="292866" name="备注占位符 2"/>
          <p:cNvSpPr>
            <a:spLocks noGrp="1"/>
          </p:cNvSpPr>
          <p:nvPr>
            <p:ph type="body" idx="1"/>
          </p:nvPr>
        </p:nvSpPr>
        <p:spPr>
          <a:noFill/>
          <a:ln/>
        </p:spPr>
        <p:txBody>
          <a:bodyPr/>
          <a:lstStyle/>
          <a:p>
            <a:r>
              <a:rPr lang="zh-CN" altLang="en-US" smtClean="0">
                <a:solidFill>
                  <a:srgbClr val="1A3868"/>
                </a:solidFill>
                <a:ea typeface="微软雅黑" pitchFamily="34" charset="-122"/>
                <a:cs typeface="Times New Roman" pitchFamily="18" charset="0"/>
              </a:rPr>
              <a:t>实际应用中，地理上最近的域名服务器响应最好。</a:t>
            </a:r>
          </a:p>
          <a:p>
            <a:endParaRPr lang="zh-CN" altLang="en-US" smtClean="0">
              <a:ea typeface="微软雅黑" pitchFamily="34" charset="-122"/>
              <a:cs typeface="Times New Roman" pitchFamily="18" charset="0"/>
            </a:endParaRPr>
          </a:p>
        </p:txBody>
      </p:sp>
      <p:sp>
        <p:nvSpPr>
          <p:cNvPr id="4" name="灯片编号占位符 3"/>
          <p:cNvSpPr>
            <a:spLocks noGrp="1"/>
          </p:cNvSpPr>
          <p:nvPr>
            <p:ph type="sldNum" sz="quarter" idx="5"/>
          </p:nvPr>
        </p:nvSpPr>
        <p:spPr/>
        <p:txBody>
          <a:bodyPr/>
          <a:lstStyle/>
          <a:p>
            <a:pPr>
              <a:defRPr/>
            </a:pPr>
            <a:fld id="{77BEA107-4185-4CAF-8EE7-C5576D2D1444}" type="slidenum">
              <a:rPr lang="en-US" altLang="zh-CN" smtClean="0"/>
              <a:pPr>
                <a:defRPr/>
              </a:pPr>
              <a:t>23</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幻灯片图像占位符 1"/>
          <p:cNvSpPr>
            <a:spLocks noGrp="1" noRot="1" noChangeAspect="1"/>
          </p:cNvSpPr>
          <p:nvPr>
            <p:ph type="sldImg"/>
          </p:nvPr>
        </p:nvSpPr>
        <p:spPr>
          <a:ln/>
        </p:spPr>
      </p:sp>
      <p:sp>
        <p:nvSpPr>
          <p:cNvPr id="294914" name="备注占位符 2"/>
          <p:cNvSpPr>
            <a:spLocks noGrp="1"/>
          </p:cNvSpPr>
          <p:nvPr>
            <p:ph type="body" idx="1"/>
          </p:nvPr>
        </p:nvSpPr>
        <p:spPr>
          <a:noFill/>
          <a:ln/>
        </p:spPr>
        <p:txBody>
          <a:bodyPr/>
          <a:lstStyle/>
          <a:p>
            <a:r>
              <a:rPr lang="en-US" altLang="zh-CN" smtClean="0">
                <a:solidFill>
                  <a:srgbClr val="1A3868"/>
                </a:solidFill>
                <a:ea typeface="微软雅黑" pitchFamily="34" charset="-122"/>
                <a:cs typeface="Times New Roman" pitchFamily="18" charset="0"/>
              </a:rPr>
              <a:t>DNS</a:t>
            </a:r>
            <a:r>
              <a:rPr lang="zh-CN" altLang="en-US" smtClean="0">
                <a:solidFill>
                  <a:srgbClr val="1A3868"/>
                </a:solidFill>
                <a:ea typeface="微软雅黑" pitchFamily="34" charset="-122"/>
                <a:cs typeface="Times New Roman" pitchFamily="18" charset="0"/>
              </a:rPr>
              <a:t>缓存比复制更为重要，使用</a:t>
            </a:r>
            <a:r>
              <a:rPr lang="zh-CN" altLang="en-US" smtClean="0">
                <a:solidFill>
                  <a:srgbClr val="C00000"/>
                </a:solidFill>
                <a:ea typeface="微软雅黑" pitchFamily="34" charset="-122"/>
                <a:cs typeface="Times New Roman" pitchFamily="18" charset="0"/>
              </a:rPr>
              <a:t>名字的高速缓存</a:t>
            </a:r>
            <a:r>
              <a:rPr lang="zh-CN" altLang="en-US" smtClean="0">
                <a:solidFill>
                  <a:srgbClr val="1A3868"/>
                </a:solidFill>
                <a:ea typeface="微软雅黑" pitchFamily="34" charset="-122"/>
                <a:cs typeface="Times New Roman" pitchFamily="18" charset="0"/>
              </a:rPr>
              <a:t>可优化查询的开销；</a:t>
            </a:r>
          </a:p>
          <a:p>
            <a:endParaRPr lang="zh-CN" altLang="en-US" smtClean="0">
              <a:ea typeface="微软雅黑" pitchFamily="34" charset="-122"/>
              <a:cs typeface="Times New Roman" pitchFamily="18" charset="0"/>
            </a:endParaRPr>
          </a:p>
        </p:txBody>
      </p:sp>
      <p:sp>
        <p:nvSpPr>
          <p:cNvPr id="4" name="灯片编号占位符 3"/>
          <p:cNvSpPr>
            <a:spLocks noGrp="1"/>
          </p:cNvSpPr>
          <p:nvPr>
            <p:ph type="sldNum" sz="quarter" idx="5"/>
          </p:nvPr>
        </p:nvSpPr>
        <p:spPr/>
        <p:txBody>
          <a:bodyPr/>
          <a:lstStyle/>
          <a:p>
            <a:pPr>
              <a:defRPr/>
            </a:pPr>
            <a:fld id="{2E1FF183-3BA4-4C95-8268-9117A1C8916E}" type="slidenum">
              <a:rPr lang="en-US" altLang="zh-CN" smtClean="0"/>
              <a:pPr>
                <a:defRPr/>
              </a:pPr>
              <a:t>24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p:spPr>
      </p:sp>
      <p:sp>
        <p:nvSpPr>
          <p:cNvPr id="20482" name="备注占位符 2"/>
          <p:cNvSpPr>
            <a:spLocks noGrp="1"/>
          </p:cNvSpPr>
          <p:nvPr>
            <p:ph type="body" idx="1"/>
          </p:nvPr>
        </p:nvSpPr>
        <p:spPr>
          <a:noFill/>
          <a:ln/>
        </p:spPr>
        <p:txBody>
          <a:bodyPr/>
          <a:lstStyle/>
          <a:p>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150DB839-D2B9-4CFC-8438-A83FE0890B62}" type="slidenum">
              <a:rPr lang="en-US" altLang="zh-CN" smtClean="0"/>
              <a:pPr>
                <a:defRPr/>
              </a:pPr>
              <a:t>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透明性</a:t>
            </a:r>
            <a:endParaRPr lang="zh-CN" altLang="en-US" dirty="0"/>
          </a:p>
        </p:txBody>
      </p:sp>
      <p:sp>
        <p:nvSpPr>
          <p:cNvPr id="4" name="灯片编号占位符 3"/>
          <p:cNvSpPr>
            <a:spLocks noGrp="1"/>
          </p:cNvSpPr>
          <p:nvPr>
            <p:ph type="sldNum" sz="quarter" idx="10"/>
          </p:nvPr>
        </p:nvSpPr>
        <p:spPr/>
        <p:txBody>
          <a:bodyPr/>
          <a:lstStyle/>
          <a:p>
            <a:pPr>
              <a:defRPr/>
            </a:pPr>
            <a:fld id="{D489F82D-30B2-4AA7-8961-C67DD0F74966}" type="slidenum">
              <a:rPr lang="en-US" altLang="zh-CN" smtClean="0"/>
              <a:pPr>
                <a:defRPr/>
              </a:pPr>
              <a:t>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ln/>
        </p:spPr>
      </p:sp>
      <p:sp>
        <p:nvSpPr>
          <p:cNvPr id="24578" name="备注占位符 2"/>
          <p:cNvSpPr>
            <a:spLocks noGrp="1"/>
          </p:cNvSpPr>
          <p:nvPr>
            <p:ph type="body" idx="1"/>
          </p:nvPr>
        </p:nvSpPr>
        <p:spPr>
          <a:noFill/>
          <a:ln/>
        </p:spPr>
        <p:txBody>
          <a:bodyPr/>
          <a:lstStyle/>
          <a:p>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79E9BB99-B588-491D-B852-34A879BDDCD2}" type="slidenum">
              <a:rPr lang="en-US" altLang="zh-CN" smtClean="0"/>
              <a:pPr>
                <a:defRPr/>
              </a:pPr>
              <a:t>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ln/>
        </p:spPr>
      </p:sp>
      <p:sp>
        <p:nvSpPr>
          <p:cNvPr id="26626" name="备注占位符 2"/>
          <p:cNvSpPr>
            <a:spLocks noGrp="1"/>
          </p:cNvSpPr>
          <p:nvPr>
            <p:ph type="body" idx="1"/>
          </p:nvPr>
        </p:nvSpPr>
        <p:spPr>
          <a:noFill/>
          <a:ln/>
        </p:spPr>
        <p:txBody>
          <a:bodyPr/>
          <a:lstStyle/>
          <a:p>
            <a:r>
              <a:rPr lang="en-US" altLang="zh-CN" smtClean="0">
                <a:ea typeface="宋体" charset="-122"/>
              </a:rPr>
              <a:t>com</a:t>
            </a:r>
            <a:r>
              <a:rPr lang="zh-CN" altLang="en-US" smtClean="0">
                <a:ea typeface="宋体" charset="-122"/>
              </a:rPr>
              <a:t>、</a:t>
            </a:r>
            <a:r>
              <a:rPr lang="en-US" altLang="zh-CN" smtClean="0">
                <a:ea typeface="宋体" charset="-122"/>
              </a:rPr>
              <a:t>org</a:t>
            </a:r>
            <a:r>
              <a:rPr lang="zh-CN" altLang="en-US" smtClean="0">
                <a:ea typeface="宋体" charset="-122"/>
              </a:rPr>
              <a:t>、</a:t>
            </a:r>
            <a:r>
              <a:rPr lang="en-US" altLang="zh-CN" smtClean="0">
                <a:ea typeface="宋体" charset="-122"/>
              </a:rPr>
              <a:t>edu </a:t>
            </a:r>
            <a:r>
              <a:rPr lang="zh-CN" altLang="en-US" smtClean="0">
                <a:ea typeface="宋体" charset="-122"/>
              </a:rPr>
              <a:t>等</a:t>
            </a:r>
          </a:p>
          <a:p>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0B6736D7-0D6C-4FF3-AF3B-EF332FE72BC9}" type="slidenum">
              <a:rPr lang="en-US" altLang="zh-CN" smtClean="0"/>
              <a:pPr>
                <a:defRPr/>
              </a:pPr>
              <a:t>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ln/>
        </p:spPr>
      </p:sp>
      <p:sp>
        <p:nvSpPr>
          <p:cNvPr id="28674" name="备注占位符 2"/>
          <p:cNvSpPr>
            <a:spLocks noGrp="1"/>
          </p:cNvSpPr>
          <p:nvPr>
            <p:ph type="body" idx="1"/>
          </p:nvPr>
        </p:nvSpPr>
        <p:spPr>
          <a:noFill/>
          <a:ln/>
        </p:spPr>
        <p:txBody>
          <a:bodyPr/>
          <a:lstStyle/>
          <a:p>
            <a:r>
              <a:rPr lang="zh-CN" altLang="en-US" dirty="0" smtClean="0">
                <a:ea typeface="宋体" charset="-122"/>
              </a:rPr>
              <a:t>互联网使用域名标识主机，查询的目的是获取与之对应的</a:t>
            </a:r>
            <a:r>
              <a:rPr lang="en-US" altLang="zh-CN" dirty="0" smtClean="0">
                <a:ea typeface="宋体" charset="-122"/>
              </a:rPr>
              <a:t>IP</a:t>
            </a:r>
            <a:r>
              <a:rPr lang="zh-CN" altLang="en-US" dirty="0" smtClean="0">
                <a:ea typeface="宋体" charset="-122"/>
              </a:rPr>
              <a:t>地址资源。</a:t>
            </a:r>
            <a:endParaRPr lang="en-US" altLang="zh-CN" dirty="0" smtClean="0">
              <a:ea typeface="宋体" charset="-122"/>
            </a:endParaRPr>
          </a:p>
          <a:p>
            <a:r>
              <a:rPr lang="zh-CN" altLang="en-US" dirty="0" smtClean="0">
                <a:ea typeface="宋体" charset="-122"/>
              </a:rPr>
              <a:t>对域名的查询请求中包括了要查询的域名和对要查找的资源信息的说明。</a:t>
            </a:r>
            <a:endParaRPr lang="en-US" altLang="zh-CN" dirty="0" smtClean="0">
              <a:ea typeface="宋体" charset="-122"/>
            </a:endParaRPr>
          </a:p>
          <a:p>
            <a:r>
              <a:rPr lang="zh-CN" altLang="en-US" dirty="0" smtClean="0">
                <a:ea typeface="宋体" charset="-122"/>
              </a:rPr>
              <a:t>对域名的查询就是从某个域的域名集合中抽取某类特殊信息的过程。</a:t>
            </a:r>
          </a:p>
        </p:txBody>
      </p:sp>
      <p:sp>
        <p:nvSpPr>
          <p:cNvPr id="4" name="灯片编号占位符 3"/>
          <p:cNvSpPr>
            <a:spLocks noGrp="1"/>
          </p:cNvSpPr>
          <p:nvPr>
            <p:ph type="sldNum" sz="quarter" idx="5"/>
          </p:nvPr>
        </p:nvSpPr>
        <p:spPr/>
        <p:txBody>
          <a:bodyPr/>
          <a:lstStyle/>
          <a:p>
            <a:pPr>
              <a:defRPr/>
            </a:pPr>
            <a:fld id="{7CB39470-BBBC-4D7A-B157-ADE31FE9F87F}" type="slidenum">
              <a:rPr lang="en-US" altLang="zh-CN" smtClean="0"/>
              <a:pPr>
                <a:defRPr/>
              </a:pPr>
              <a:t>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a:ln/>
        </p:spPr>
      </p:sp>
      <p:sp>
        <p:nvSpPr>
          <p:cNvPr id="31746" name="备注占位符 2"/>
          <p:cNvSpPr>
            <a:spLocks noGrp="1"/>
          </p:cNvSpPr>
          <p:nvPr>
            <p:ph type="body" idx="1"/>
          </p:nvPr>
        </p:nvSpPr>
        <p:spPr>
          <a:noFill/>
          <a:ln/>
        </p:spPr>
        <p:txBody>
          <a:bodyPr/>
          <a:lstStyle/>
          <a:p>
            <a:r>
              <a:rPr lang="en-US" altLang="zh-CN" smtClean="0">
                <a:solidFill>
                  <a:srgbClr val="1A3868"/>
                </a:solidFill>
                <a:ea typeface="微软雅黑" pitchFamily="34" charset="-122"/>
                <a:cs typeface="Times New Roman" pitchFamily="18" charset="0"/>
              </a:rPr>
              <a:t>DNS</a:t>
            </a:r>
            <a:r>
              <a:rPr lang="zh-CN" altLang="en-US" smtClean="0">
                <a:solidFill>
                  <a:srgbClr val="1A3868"/>
                </a:solidFill>
                <a:ea typeface="微软雅黑" pitchFamily="34" charset="-122"/>
                <a:cs typeface="Times New Roman" pitchFamily="18" charset="0"/>
              </a:rPr>
              <a:t>根域名服务器对于</a:t>
            </a:r>
            <a:r>
              <a:rPr lang="en-US" altLang="zh-CN" smtClean="0">
                <a:solidFill>
                  <a:srgbClr val="1A3868"/>
                </a:solidFill>
                <a:ea typeface="微软雅黑" pitchFamily="34" charset="-122"/>
                <a:cs typeface="Times New Roman" pitchFamily="18" charset="0"/>
              </a:rPr>
              <a:t>DNS</a:t>
            </a:r>
            <a:r>
              <a:rPr lang="zh-CN" altLang="en-US" smtClean="0">
                <a:solidFill>
                  <a:srgbClr val="1A3868"/>
                </a:solidFill>
                <a:ea typeface="微软雅黑" pitchFamily="34" charset="-122"/>
                <a:cs typeface="Times New Roman" pitchFamily="18" charset="0"/>
              </a:rPr>
              <a:t>系统的整体运行具有极为重要的作用；任何原因造成根域名服务器停止运转，都会导致整个</a:t>
            </a:r>
            <a:r>
              <a:rPr lang="en-US" altLang="zh-CN" smtClean="0">
                <a:solidFill>
                  <a:srgbClr val="1A3868"/>
                </a:solidFill>
                <a:ea typeface="微软雅黑" pitchFamily="34" charset="-122"/>
                <a:cs typeface="Times New Roman" pitchFamily="18" charset="0"/>
              </a:rPr>
              <a:t>DNS</a:t>
            </a:r>
            <a:r>
              <a:rPr lang="zh-CN" altLang="en-US" smtClean="0">
                <a:solidFill>
                  <a:srgbClr val="1A3868"/>
                </a:solidFill>
                <a:ea typeface="微软雅黑" pitchFamily="34" charset="-122"/>
                <a:cs typeface="Times New Roman" pitchFamily="18" charset="0"/>
              </a:rPr>
              <a:t>系统的关闭；出于安全原因，</a:t>
            </a:r>
            <a:r>
              <a:rPr lang="en-US" altLang="zh-CN" smtClean="0">
                <a:solidFill>
                  <a:srgbClr val="1A3868"/>
                </a:solidFill>
                <a:ea typeface="微软雅黑" pitchFamily="34" charset="-122"/>
                <a:cs typeface="Times New Roman" pitchFamily="18" charset="0"/>
              </a:rPr>
              <a:t>DNS</a:t>
            </a:r>
            <a:r>
              <a:rPr lang="zh-CN" altLang="en-US" smtClean="0">
                <a:solidFill>
                  <a:srgbClr val="1A3868"/>
                </a:solidFill>
                <a:ea typeface="微软雅黑" pitchFamily="34" charset="-122"/>
                <a:cs typeface="Times New Roman" pitchFamily="18" charset="0"/>
              </a:rPr>
              <a:t>根域名服务器不可能只有一台</a:t>
            </a:r>
            <a:r>
              <a:rPr lang="en-US" altLang="zh-CN" smtClean="0">
                <a:solidFill>
                  <a:srgbClr val="1A3868"/>
                </a:solidFill>
                <a:ea typeface="微软雅黑" pitchFamily="34" charset="-122"/>
                <a:cs typeface="Times New Roman" pitchFamily="18" charset="0"/>
              </a:rPr>
              <a:t>.</a:t>
            </a:r>
          </a:p>
          <a:p>
            <a:r>
              <a:rPr lang="zh-CN" altLang="en-US" smtClean="0">
                <a:solidFill>
                  <a:srgbClr val="1A3868"/>
                </a:solidFill>
                <a:ea typeface="微软雅黑" pitchFamily="34" charset="-122"/>
                <a:cs typeface="Times New Roman" pitchFamily="18" charset="0"/>
              </a:rPr>
              <a:t>大多数根域名服务器由多台服务器构成的服务器集群组成。</a:t>
            </a:r>
            <a:r>
              <a:rPr lang="en-US" altLang="zh-CN" smtClean="0">
                <a:solidFill>
                  <a:srgbClr val="1A3868"/>
                </a:solidFill>
                <a:ea typeface="微软雅黑" pitchFamily="34" charset="-122"/>
                <a:cs typeface="Times New Roman" pitchFamily="18" charset="0"/>
              </a:rPr>
              <a:t>f.root-server.net</a:t>
            </a:r>
            <a:r>
              <a:rPr lang="zh-CN" altLang="en-US" smtClean="0">
                <a:solidFill>
                  <a:srgbClr val="1A3868"/>
                </a:solidFill>
                <a:ea typeface="微软雅黑" pitchFamily="34" charset="-122"/>
                <a:cs typeface="Times New Roman" pitchFamily="18" charset="0"/>
              </a:rPr>
              <a:t>分布在</a:t>
            </a:r>
            <a:r>
              <a:rPr lang="en-US" altLang="zh-CN" smtClean="0">
                <a:solidFill>
                  <a:srgbClr val="1A3868"/>
                </a:solidFill>
                <a:ea typeface="微软雅黑" pitchFamily="34" charset="-122"/>
                <a:cs typeface="Times New Roman" pitchFamily="18" charset="0"/>
              </a:rPr>
              <a:t>12</a:t>
            </a:r>
            <a:r>
              <a:rPr lang="zh-CN" altLang="en-US" smtClean="0">
                <a:solidFill>
                  <a:srgbClr val="1A3868"/>
                </a:solidFill>
                <a:ea typeface="微软雅黑" pitchFamily="34" charset="-122"/>
                <a:cs typeface="Times New Roman" pitchFamily="18" charset="0"/>
              </a:rPr>
              <a:t>地，香港、首尔等。</a:t>
            </a:r>
            <a:endParaRPr lang="zh-CN" altLang="en-US" smtClean="0">
              <a:ea typeface="微软雅黑" pitchFamily="34" charset="-122"/>
              <a:cs typeface="Times New Roman" pitchFamily="18" charset="0"/>
            </a:endParaRPr>
          </a:p>
        </p:txBody>
      </p:sp>
      <p:sp>
        <p:nvSpPr>
          <p:cNvPr id="4" name="灯片编号占位符 3"/>
          <p:cNvSpPr>
            <a:spLocks noGrp="1"/>
          </p:cNvSpPr>
          <p:nvPr>
            <p:ph type="sldNum" sz="quarter" idx="5"/>
          </p:nvPr>
        </p:nvSpPr>
        <p:spPr/>
        <p:txBody>
          <a:bodyPr/>
          <a:lstStyle/>
          <a:p>
            <a:pPr>
              <a:defRPr/>
            </a:pPr>
            <a:fld id="{905D6904-583F-4189-A2D1-69EFF3A870AB}" type="slidenum">
              <a:rPr lang="en-US" altLang="zh-CN" smtClean="0"/>
              <a:pPr>
                <a:defRPr/>
              </a:pPr>
              <a:t>11</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a:ln/>
        </p:spPr>
      </p:sp>
      <p:sp>
        <p:nvSpPr>
          <p:cNvPr id="35842" name="备注占位符 2"/>
          <p:cNvSpPr>
            <a:spLocks noGrp="1"/>
          </p:cNvSpPr>
          <p:nvPr>
            <p:ph type="body" idx="1"/>
          </p:nvPr>
        </p:nvSpPr>
        <p:spPr>
          <a:noFill/>
          <a:ln/>
        </p:spPr>
        <p:txBody>
          <a:bodyPr/>
          <a:lstStyle/>
          <a:p>
            <a:endParaRPr lang="zh-CN" altLang="en-US" dirty="0" smtClean="0">
              <a:ea typeface="微软雅黑" pitchFamily="34" charset="-122"/>
              <a:cs typeface="Times New Roman" pitchFamily="18" charset="0"/>
            </a:endParaRPr>
          </a:p>
        </p:txBody>
      </p:sp>
      <p:sp>
        <p:nvSpPr>
          <p:cNvPr id="4" name="灯片编号占位符 3"/>
          <p:cNvSpPr>
            <a:spLocks noGrp="1"/>
          </p:cNvSpPr>
          <p:nvPr>
            <p:ph type="sldNum" sz="quarter" idx="5"/>
          </p:nvPr>
        </p:nvSpPr>
        <p:spPr/>
        <p:txBody>
          <a:bodyPr/>
          <a:lstStyle/>
          <a:p>
            <a:pPr>
              <a:defRPr/>
            </a:pPr>
            <a:fld id="{001B1C4D-7400-4C2E-9EA1-97707D9A4C13}" type="slidenum">
              <a:rPr lang="en-US" altLang="zh-CN" smtClean="0"/>
              <a:pPr>
                <a:defRPr/>
              </a:pPr>
              <a:t>14</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幻灯片图像占位符 1"/>
          <p:cNvSpPr>
            <a:spLocks noGrp="1" noRot="1" noChangeAspect="1"/>
          </p:cNvSpPr>
          <p:nvPr>
            <p:ph type="sldImg"/>
          </p:nvPr>
        </p:nvSpPr>
        <p:spPr>
          <a:ln/>
        </p:spPr>
      </p:sp>
      <p:sp>
        <p:nvSpPr>
          <p:cNvPr id="279554" name="备注占位符 2"/>
          <p:cNvSpPr>
            <a:spLocks noGrp="1"/>
          </p:cNvSpPr>
          <p:nvPr>
            <p:ph type="body" idx="1"/>
          </p:nvPr>
        </p:nvSpPr>
        <p:spPr>
          <a:noFill/>
          <a:ln/>
        </p:spPr>
        <p:txBody>
          <a:bodyPr/>
          <a:lstStyle/>
          <a:p>
            <a:pPr>
              <a:lnSpc>
                <a:spcPct val="125000"/>
              </a:lnSpc>
              <a:spcAft>
                <a:spcPts val="600"/>
              </a:spcAft>
            </a:pPr>
            <a:r>
              <a:rPr lang="zh-CN" altLang="en-US" smtClean="0">
                <a:solidFill>
                  <a:srgbClr val="1A3868"/>
                </a:solidFill>
                <a:ea typeface="微软雅黑" pitchFamily="34" charset="-122"/>
                <a:cs typeface="Times New Roman" pitchFamily="18" charset="0"/>
              </a:rPr>
              <a:t>这种层次结构可表示为根在上面的树形结构，结点都是根的子孙；</a:t>
            </a:r>
            <a:endParaRPr lang="en-US" altLang="zh-CN" smtClean="0">
              <a:solidFill>
                <a:srgbClr val="1A3868"/>
              </a:solidFill>
              <a:ea typeface="微软雅黑" pitchFamily="34" charset="-122"/>
              <a:cs typeface="Times New Roman" pitchFamily="18" charset="0"/>
            </a:endParaRPr>
          </a:p>
          <a:p>
            <a:pPr>
              <a:lnSpc>
                <a:spcPct val="125000"/>
              </a:lnSpc>
              <a:spcAft>
                <a:spcPts val="600"/>
              </a:spcAft>
            </a:pPr>
            <a:r>
              <a:rPr lang="zh-CN" altLang="en-US" smtClean="0">
                <a:solidFill>
                  <a:srgbClr val="1A3868"/>
                </a:solidFill>
                <a:ea typeface="微软雅黑" pitchFamily="34" charset="-122"/>
                <a:cs typeface="Times New Roman" pitchFamily="18" charset="0"/>
              </a:rPr>
              <a:t>所有结点都是可以萌发新枝叶的点，通常将结点和枝叶都称为结点。</a:t>
            </a:r>
            <a:endParaRPr lang="en-US" altLang="zh-CN" smtClean="0">
              <a:solidFill>
                <a:srgbClr val="1A3868"/>
              </a:solidFill>
              <a:ea typeface="微软雅黑" pitchFamily="34" charset="-122"/>
              <a:cs typeface="Times New Roman" pitchFamily="18" charset="0"/>
            </a:endParaRPr>
          </a:p>
          <a:p>
            <a:pPr>
              <a:lnSpc>
                <a:spcPct val="125000"/>
              </a:lnSpc>
              <a:spcAft>
                <a:spcPts val="600"/>
              </a:spcAft>
            </a:pPr>
            <a:r>
              <a:rPr lang="en-US" altLang="zh-CN" u="sng" smtClean="0">
                <a:ea typeface="微软雅黑" pitchFamily="34" charset="-122"/>
                <a:cs typeface="Times New Roman" pitchFamily="18" charset="0"/>
              </a:rPr>
              <a:t>RFC1034</a:t>
            </a:r>
            <a:r>
              <a:rPr lang="zh-CN" altLang="en-US" u="sng" smtClean="0">
                <a:ea typeface="微软雅黑" pitchFamily="34" charset="-122"/>
                <a:cs typeface="Times New Roman" pitchFamily="18" charset="0"/>
              </a:rPr>
              <a:t>表示的域名空间结构</a:t>
            </a:r>
            <a:endParaRPr lang="zh-CN" altLang="en-US" smtClean="0">
              <a:solidFill>
                <a:srgbClr val="1A3868"/>
              </a:solidFill>
              <a:ea typeface="微软雅黑" pitchFamily="34" charset="-122"/>
              <a:cs typeface="Times New Roman" pitchFamily="18" charset="0"/>
            </a:endParaRPr>
          </a:p>
          <a:p>
            <a:endParaRPr lang="zh-CN" altLang="en-US" smtClean="0">
              <a:ea typeface="微软雅黑" pitchFamily="34" charset="-122"/>
              <a:cs typeface="Times New Roman" pitchFamily="18" charset="0"/>
            </a:endParaRPr>
          </a:p>
        </p:txBody>
      </p:sp>
      <p:sp>
        <p:nvSpPr>
          <p:cNvPr id="4" name="灯片编号占位符 3"/>
          <p:cNvSpPr>
            <a:spLocks noGrp="1"/>
          </p:cNvSpPr>
          <p:nvPr>
            <p:ph type="sldNum" sz="quarter" idx="5"/>
          </p:nvPr>
        </p:nvSpPr>
        <p:spPr/>
        <p:txBody>
          <a:bodyPr/>
          <a:lstStyle/>
          <a:p>
            <a:pPr>
              <a:defRPr/>
            </a:pPr>
            <a:fld id="{AA1DD893-B448-42C0-86C2-05F36A14627F}" type="slidenum">
              <a:rPr lang="en-US" altLang="zh-CN" smtClean="0"/>
              <a:pPr>
                <a:defRPr/>
              </a:pPr>
              <a:t>15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598613"/>
            <a:ext cx="6243654" cy="1045369"/>
          </a:xfrm>
        </p:spPr>
        <p:txBody>
          <a:bodyPr/>
          <a:lstStyle>
            <a:lvl1pPr>
              <a:defRPr sz="4400">
                <a:solidFill>
                  <a:schemeClr val="accent1">
                    <a:lumMod val="50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85834" y="2916238"/>
            <a:ext cx="4914912" cy="1013628"/>
          </a:xfrm>
        </p:spPr>
        <p:txBody>
          <a:bodyPr/>
          <a:lstStyle>
            <a:lvl1pPr marL="0" indent="0" algn="ctr">
              <a:buNone/>
              <a:defRPr sz="3200" b="1">
                <a:solidFill>
                  <a:schemeClr val="accent1">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A7FDD13A-6DB8-4113-9277-C2F165AA3238}"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41163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676900" cy="41163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E6AFBA0B-5B9E-4570-8C71-9707A12E426A}"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a:xfrm>
            <a:off x="2895600" y="4716463"/>
            <a:ext cx="2895600" cy="228600"/>
          </a:xfrm>
          <a:prstGeom prst="rect">
            <a:avLst/>
          </a:prstGeom>
        </p:spPr>
        <p:txBody>
          <a:bodyPr/>
          <a:lstStyle>
            <a:lvl1pPr algn="ctr" eaLnBrk="0" hangingPunct="0">
              <a:defRPr/>
            </a:lvl1pPr>
          </a:lstStyle>
          <a:p>
            <a:pPr>
              <a:defRPr/>
            </a:pPr>
            <a:fld id="{231B63A5-E681-4744-972C-07B2C388AF9B}"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5720" y="286528"/>
            <a:ext cx="6429420" cy="857250"/>
          </a:xfrm>
        </p:spPr>
        <p:txBody>
          <a:bodyPr/>
          <a:lstStyle>
            <a:lvl1pPr algn="l">
              <a:defRPr sz="3000">
                <a:solidFill>
                  <a:schemeClr val="accent1">
                    <a:lumMod val="50000"/>
                  </a:schemeClr>
                </a:solidFil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285720" y="1286660"/>
            <a:ext cx="6429420" cy="30876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50E7CAB4-813A-4EBA-935D-D4205D744937}"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1631951"/>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067D1E5D-A0A2-4A09-9E1B-6BF6D8A5B97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B4F43D00-EC02-4E0D-9F9A-131A107857E7}"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EE5C49AB-DE28-45AC-AA0C-82B8AB2708FF}" type="slidenum">
              <a:rPr lang="en-US" altLang="ko-KR"/>
              <a:pPr>
                <a:defRPr/>
              </a:pPr>
              <a:t>‹#›</a:t>
            </a:fld>
            <a:endParaRPr lang="en-US" altLang="ko-KR"/>
          </a:p>
        </p:txBody>
      </p:sp>
    </p:spTree>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90"/>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59EC536A-42B2-43D4-B3FE-08C4614D79A7}"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7489"/>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807CF3DC-C7B5-42CE-9FF1-CE153EE0C4B5}"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87"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6pPr>
      <a:lvl7pPr marL="9144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7pPr>
      <a:lvl8pPr marL="13716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8pPr>
      <a:lvl9pPr marL="18288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1" fontAlgn="base" hangingPunct="1">
        <a:spcBef>
          <a:spcPct val="20000"/>
        </a:spcBef>
        <a:spcAft>
          <a:spcPct val="0"/>
        </a:spcAft>
        <a:buChar char="»"/>
        <a:defRPr sz="2400">
          <a:solidFill>
            <a:schemeClr val="tx1"/>
          </a:solidFill>
          <a:latin typeface="+mn-lt"/>
          <a:ea typeface="+mn-ea"/>
        </a:defRPr>
      </a:lvl6pPr>
      <a:lvl7pPr marL="2971800" indent="-228600" algn="l" rtl="0" eaLnBrk="1" fontAlgn="base" hangingPunct="1">
        <a:spcBef>
          <a:spcPct val="20000"/>
        </a:spcBef>
        <a:spcAft>
          <a:spcPct val="0"/>
        </a:spcAft>
        <a:buChar char="»"/>
        <a:defRPr sz="2400">
          <a:solidFill>
            <a:schemeClr val="tx1"/>
          </a:solidFill>
          <a:latin typeface="+mn-lt"/>
          <a:ea typeface="+mn-ea"/>
        </a:defRPr>
      </a:lvl7pPr>
      <a:lvl8pPr marL="3429000" indent="-228600" algn="l" rtl="0" eaLnBrk="1" fontAlgn="base" hangingPunct="1">
        <a:spcBef>
          <a:spcPct val="20000"/>
        </a:spcBef>
        <a:spcAft>
          <a:spcPct val="0"/>
        </a:spcAft>
        <a:buChar char="»"/>
        <a:defRPr sz="2400">
          <a:solidFill>
            <a:schemeClr val="tx1"/>
          </a:solidFill>
          <a:latin typeface="+mn-lt"/>
          <a:ea typeface="+mn-ea"/>
        </a:defRPr>
      </a:lvl8pPr>
      <a:lvl9pPr marL="388620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emf"/><Relationship Id="rId26" Type="http://schemas.openxmlformats.org/officeDocument/2006/relationships/image" Target="../media/image26.emf"/><Relationship Id="rId39" Type="http://schemas.openxmlformats.org/officeDocument/2006/relationships/image" Target="../media/image39.emf"/><Relationship Id="rId3" Type="http://schemas.openxmlformats.org/officeDocument/2006/relationships/image" Target="../media/image3.emf"/><Relationship Id="rId21" Type="http://schemas.openxmlformats.org/officeDocument/2006/relationships/image" Target="../media/image21.emf"/><Relationship Id="rId34" Type="http://schemas.openxmlformats.org/officeDocument/2006/relationships/image" Target="../media/image34.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5" Type="http://schemas.openxmlformats.org/officeDocument/2006/relationships/image" Target="../media/image25.emf"/><Relationship Id="rId33" Type="http://schemas.openxmlformats.org/officeDocument/2006/relationships/image" Target="../media/image33.png"/><Relationship Id="rId38" Type="http://schemas.openxmlformats.org/officeDocument/2006/relationships/image" Target="../media/image38.emf"/><Relationship Id="rId2" Type="http://schemas.openxmlformats.org/officeDocument/2006/relationships/notesSlide" Target="../notesSlides/notesSlide3.xml"/><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image" Target="../media/image11.emf"/><Relationship Id="rId24" Type="http://schemas.openxmlformats.org/officeDocument/2006/relationships/image" Target="../media/image24.emf"/><Relationship Id="rId32" Type="http://schemas.openxmlformats.org/officeDocument/2006/relationships/image" Target="../media/image32.emf"/><Relationship Id="rId37" Type="http://schemas.openxmlformats.org/officeDocument/2006/relationships/image" Target="../media/image37.emf"/><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emf"/><Relationship Id="rId23" Type="http://schemas.openxmlformats.org/officeDocument/2006/relationships/image" Target="../media/image23.emf"/><Relationship Id="rId28" Type="http://schemas.openxmlformats.org/officeDocument/2006/relationships/image" Target="../media/image28.png"/><Relationship Id="rId36" Type="http://schemas.openxmlformats.org/officeDocument/2006/relationships/image" Target="../media/image36.emf"/><Relationship Id="rId10" Type="http://schemas.openxmlformats.org/officeDocument/2006/relationships/image" Target="../media/image10.emf"/><Relationship Id="rId19" Type="http://schemas.openxmlformats.org/officeDocument/2006/relationships/image" Target="../media/image19.emf"/><Relationship Id="rId31" Type="http://schemas.openxmlformats.org/officeDocument/2006/relationships/image" Target="../media/image31.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emf"/><Relationship Id="rId27" Type="http://schemas.openxmlformats.org/officeDocument/2006/relationships/image" Target="../media/image27.emf"/><Relationship Id="rId30" Type="http://schemas.openxmlformats.org/officeDocument/2006/relationships/image" Target="../media/image30.emf"/><Relationship Id="rId35" Type="http://schemas.openxmlformats.org/officeDocument/2006/relationships/image" Target="../media/image35.emf"/></Relationships>
</file>

<file path=ppt/slides/_rels/slide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p:nvPr>
        </p:nvSpPr>
        <p:spPr>
          <a:xfrm>
            <a:off x="2571750" y="2027238"/>
            <a:ext cx="5448300" cy="1046162"/>
          </a:xfrm>
        </p:spPr>
        <p:txBody>
          <a:bodyPr/>
          <a:lstStyle/>
          <a:p>
            <a:pPr eaLnBrk="1" hangingPunct="1"/>
            <a:r>
              <a:rPr lang="zh-CN" altLang="en-US" sz="4000" smtClean="0">
                <a:solidFill>
                  <a:srgbClr val="003366"/>
                </a:solidFill>
                <a:latin typeface="华文新魏" pitchFamily="2" charset="-122"/>
              </a:rPr>
              <a:t>计算机网络技术</a:t>
            </a:r>
            <a:endParaRPr lang="zh-CN" altLang="en-US" sz="4000" smtClean="0">
              <a:solidFill>
                <a:srgbClr val="003366"/>
              </a:solidFill>
            </a:endParaRPr>
          </a:p>
        </p:txBody>
      </p:sp>
      <p:sp>
        <p:nvSpPr>
          <p:cNvPr id="15362" name="副标题 2"/>
          <p:cNvSpPr>
            <a:spLocks noGrp="1"/>
          </p:cNvSpPr>
          <p:nvPr>
            <p:ph type="subTitle" idx="1"/>
          </p:nvPr>
        </p:nvSpPr>
        <p:spPr>
          <a:xfrm>
            <a:off x="2428875" y="3630613"/>
            <a:ext cx="4914900" cy="1014412"/>
          </a:xfrm>
        </p:spPr>
        <p:txBody>
          <a:bodyPr/>
          <a:lstStyle/>
          <a:p>
            <a:pPr eaLnBrk="1" hangingPunct="1"/>
            <a:r>
              <a:rPr lang="zh-CN" altLang="en-US" sz="2800" smtClean="0">
                <a:solidFill>
                  <a:srgbClr val="003366"/>
                </a:solidFill>
                <a:latin typeface="微软雅黑" pitchFamily="34" charset="-122"/>
              </a:rPr>
              <a:t>王宇新</a:t>
            </a:r>
          </a:p>
          <a:p>
            <a:pPr eaLnBrk="1" hangingPunct="1"/>
            <a:r>
              <a:rPr lang="zh-CN" altLang="en-US" sz="2800" smtClean="0">
                <a:solidFill>
                  <a:srgbClr val="003366"/>
                </a:solidFill>
                <a:latin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2"/>
          <p:cNvSpPr>
            <a:spLocks noGrp="1"/>
          </p:cNvSpPr>
          <p:nvPr>
            <p:ph idx="4294967295"/>
          </p:nvPr>
        </p:nvSpPr>
        <p:spPr>
          <a:xfrm>
            <a:off x="344501" y="832654"/>
            <a:ext cx="5513383" cy="3168650"/>
          </a:xfrm>
        </p:spPr>
        <p:txBody>
          <a:bodyPr/>
          <a:lstStyle/>
          <a:p>
            <a:pPr eaLnBrk="1" hangingPunct="1">
              <a:lnSpc>
                <a:spcPct val="150000"/>
              </a:lnSpc>
              <a:spcBef>
                <a:spcPct val="0"/>
              </a:spcBef>
              <a:buFontTx/>
              <a:buNone/>
              <a:defRPr/>
            </a:pPr>
            <a:r>
              <a:rPr lang="en-US" altLang="zh-CN" b="1" kern="1200" dirty="0" smtClean="0">
                <a:solidFill>
                  <a:srgbClr val="007D7A"/>
                </a:solidFill>
                <a:latin typeface="Times New Roman" pitchFamily="18" charset="0"/>
                <a:ea typeface="+mj-ea"/>
                <a:cs typeface="Times New Roman" pitchFamily="18" charset="0"/>
              </a:rPr>
              <a:t>2. </a:t>
            </a:r>
            <a:r>
              <a:rPr lang="zh-CN" altLang="en-US" b="1" kern="1200" dirty="0" smtClean="0">
                <a:solidFill>
                  <a:srgbClr val="007D7A"/>
                </a:solidFill>
                <a:latin typeface="Times New Roman" pitchFamily="18" charset="0"/>
                <a:ea typeface="+mj-ea"/>
                <a:cs typeface="Times New Roman" pitchFamily="18" charset="0"/>
              </a:rPr>
              <a:t>域名服务器</a:t>
            </a:r>
            <a:endParaRPr lang="zh-CN" altLang="en-US" b="1" kern="1200" dirty="0">
              <a:solidFill>
                <a:srgbClr val="007D7A"/>
              </a:solidFill>
              <a:latin typeface="Times New Roman" pitchFamily="18" charset="0"/>
              <a:ea typeface="+mj-ea"/>
              <a:cs typeface="Times New Roman" pitchFamily="18" charset="0"/>
            </a:endParaRPr>
          </a:p>
          <a:p>
            <a:pPr marL="268288" indent="-268288" eaLnBrk="1" hangingPunct="1">
              <a:lnSpc>
                <a:spcPct val="130000"/>
              </a:lnSpc>
              <a:defRPr/>
            </a:pPr>
            <a:r>
              <a:rPr lang="zh-CN" altLang="en-US" sz="2000" kern="1200" dirty="0" smtClean="0">
                <a:solidFill>
                  <a:srgbClr val="1A3868"/>
                </a:solidFill>
                <a:latin typeface="Times New Roman" pitchFamily="18" charset="0"/>
                <a:cs typeface="Times New Roman" pitchFamily="18" charset="0"/>
              </a:rPr>
              <a:t>一</a:t>
            </a:r>
            <a:r>
              <a:rPr lang="zh-CN" altLang="en-US" sz="2000" kern="1200" dirty="0">
                <a:solidFill>
                  <a:srgbClr val="1A3868"/>
                </a:solidFill>
                <a:latin typeface="Times New Roman" pitchFamily="18" charset="0"/>
                <a:cs typeface="Times New Roman" pitchFamily="18" charset="0"/>
              </a:rPr>
              <a:t>组用来保存域名树结构和对应信息的服务器程序；</a:t>
            </a:r>
          </a:p>
          <a:p>
            <a:pPr marL="534988" lvl="1" indent="-266700" eaLnBrk="1" hangingPunct="1">
              <a:lnSpc>
                <a:spcPct val="130000"/>
              </a:lnSpc>
              <a:defRPr/>
            </a:pPr>
            <a:r>
              <a:rPr lang="zh-CN" altLang="en-US" kern="1200" dirty="0">
                <a:solidFill>
                  <a:srgbClr val="1A3868"/>
                </a:solidFill>
                <a:latin typeface="Times New Roman" pitchFamily="18" charset="0"/>
                <a:cs typeface="Times New Roman" pitchFamily="18" charset="0"/>
              </a:rPr>
              <a:t>特定服务器在内部存储有某个域名空间子集的完整</a:t>
            </a:r>
            <a:r>
              <a:rPr lang="zh-CN" altLang="en-US" kern="1200" dirty="0" smtClean="0">
                <a:solidFill>
                  <a:srgbClr val="1A3868"/>
                </a:solidFill>
                <a:latin typeface="Times New Roman" pitchFamily="18" charset="0"/>
                <a:cs typeface="Times New Roman" pitchFamily="18" charset="0"/>
              </a:rPr>
              <a:t>信息 </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C00000"/>
                </a:solidFill>
                <a:latin typeface="Times New Roman" pitchFamily="18" charset="0"/>
                <a:cs typeface="Times New Roman" pitchFamily="18" charset="0"/>
              </a:rPr>
              <a:t>“授权”</a:t>
            </a:r>
            <a:r>
              <a:rPr lang="zh-CN" altLang="en-US" kern="1200" dirty="0">
                <a:solidFill>
                  <a:srgbClr val="C00000"/>
                </a:solidFill>
                <a:latin typeface="Times New Roman" pitchFamily="18" charset="0"/>
                <a:cs typeface="Times New Roman" pitchFamily="18" charset="0"/>
              </a:rPr>
              <a:t>服务器</a:t>
            </a:r>
            <a:r>
              <a:rPr lang="zh-CN" altLang="en-US" kern="1200" dirty="0">
                <a:solidFill>
                  <a:srgbClr val="1A3868"/>
                </a:solidFill>
                <a:latin typeface="Times New Roman" pitchFamily="18" charset="0"/>
                <a:cs typeface="Times New Roman" pitchFamily="18" charset="0"/>
              </a:rPr>
              <a:t>，管理</a:t>
            </a:r>
            <a:r>
              <a:rPr lang="zh-CN" altLang="en-US" kern="1200" dirty="0">
                <a:solidFill>
                  <a:srgbClr val="C00000"/>
                </a:solidFill>
                <a:latin typeface="Times New Roman" pitchFamily="18" charset="0"/>
                <a:cs typeface="Times New Roman" pitchFamily="18" charset="0"/>
              </a:rPr>
              <a:t>“区域</a:t>
            </a:r>
            <a:r>
              <a:rPr lang="en-US" altLang="zh-CN" kern="1200" dirty="0">
                <a:solidFill>
                  <a:srgbClr val="C00000"/>
                </a:solidFill>
                <a:latin typeface="Times New Roman" pitchFamily="18" charset="0"/>
                <a:cs typeface="Times New Roman" pitchFamily="18" charset="0"/>
              </a:rPr>
              <a:t>(Zone)</a:t>
            </a:r>
            <a:r>
              <a:rPr lang="zh-CN" altLang="en-US" kern="1200" dirty="0">
                <a:solidFill>
                  <a:srgbClr val="C00000"/>
                </a:solidFill>
                <a:latin typeface="Times New Roman" pitchFamily="18" charset="0"/>
                <a:cs typeface="Times New Roman" pitchFamily="18" charset="0"/>
              </a:rPr>
              <a:t> ”</a:t>
            </a:r>
            <a:r>
              <a:rPr lang="zh-CN" altLang="en-US" kern="1200" dirty="0" smtClean="0">
                <a:solidFill>
                  <a:srgbClr val="1A3868"/>
                </a:solidFill>
                <a:latin typeface="Times New Roman" pitchFamily="18" charset="0"/>
                <a:cs typeface="Times New Roman" pitchFamily="18" charset="0"/>
              </a:rPr>
              <a:t>的</a:t>
            </a:r>
            <a:r>
              <a:rPr lang="zh-CN" altLang="en-US" kern="1200" dirty="0">
                <a:solidFill>
                  <a:srgbClr val="1A3868"/>
                </a:solidFill>
                <a:latin typeface="Times New Roman" pitchFamily="18" charset="0"/>
                <a:cs typeface="Times New Roman" pitchFamily="18" charset="0"/>
              </a:rPr>
              <a:t>域名信息</a:t>
            </a:r>
          </a:p>
          <a:p>
            <a:pPr marL="534988" lvl="1" indent="-266700" eaLnBrk="1" hangingPunct="1">
              <a:lnSpc>
                <a:spcPct val="130000"/>
              </a:lnSpc>
              <a:defRPr/>
            </a:pPr>
            <a:r>
              <a:rPr lang="zh-CN" altLang="en-US" kern="1200" dirty="0">
                <a:solidFill>
                  <a:srgbClr val="1A3868"/>
                </a:solidFill>
                <a:latin typeface="Times New Roman" pitchFamily="18" charset="0"/>
                <a:cs typeface="Times New Roman" pitchFamily="18" charset="0"/>
              </a:rPr>
              <a:t>存储有指向其他服务器的内容。</a:t>
            </a:r>
          </a:p>
          <a:p>
            <a:pPr eaLnBrk="1" hangingPunct="1">
              <a:defRPr/>
            </a:pPr>
            <a:endParaRPr lang="en-US" altLang="zh-CN" sz="500" b="1" dirty="0" smtClean="0">
              <a:solidFill>
                <a:srgbClr val="2D2DB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idx="4294967295"/>
          </p:nvPr>
        </p:nvSpPr>
        <p:spPr>
          <a:xfrm>
            <a:off x="323850" y="698500"/>
            <a:ext cx="6429375" cy="722313"/>
          </a:xfrm>
        </p:spPr>
        <p:txBody>
          <a:bodyPr/>
          <a:lstStyle/>
          <a:p>
            <a:pPr algn="l" eaLnBrk="1" hangingPunct="1">
              <a:defRPr/>
            </a:pPr>
            <a:r>
              <a:rPr lang="en-US" altLang="zh-CN" sz="2400" kern="1200" dirty="0">
                <a:solidFill>
                  <a:srgbClr val="007D7A"/>
                </a:solidFill>
                <a:latin typeface="Times New Roman" pitchFamily="18" charset="0"/>
                <a:cs typeface="Times New Roman" pitchFamily="18" charset="0"/>
              </a:rPr>
              <a:t>DNS</a:t>
            </a:r>
            <a:r>
              <a:rPr lang="zh-CN" altLang="en-US" sz="2400" kern="1200" dirty="0">
                <a:solidFill>
                  <a:srgbClr val="007D7A"/>
                </a:solidFill>
                <a:latin typeface="Times New Roman" pitchFamily="18" charset="0"/>
                <a:cs typeface="Times New Roman" pitchFamily="18" charset="0"/>
              </a:rPr>
              <a:t>根域名服务器 </a:t>
            </a:r>
            <a:r>
              <a:rPr lang="en-US" altLang="zh-CN" sz="2400" kern="1200" dirty="0">
                <a:solidFill>
                  <a:srgbClr val="007D7A"/>
                </a:solidFill>
                <a:latin typeface="Times New Roman" pitchFamily="18" charset="0"/>
                <a:cs typeface="Times New Roman" pitchFamily="18" charset="0"/>
              </a:rPr>
              <a:t>(root server)</a:t>
            </a:r>
          </a:p>
        </p:txBody>
      </p:sp>
      <p:sp>
        <p:nvSpPr>
          <p:cNvPr id="28674" name="内容占位符 2"/>
          <p:cNvSpPr>
            <a:spLocks noGrp="1"/>
          </p:cNvSpPr>
          <p:nvPr>
            <p:ph idx="4294967295"/>
          </p:nvPr>
        </p:nvSpPr>
        <p:spPr>
          <a:xfrm>
            <a:off x="357158" y="1413683"/>
            <a:ext cx="5678496" cy="3159125"/>
          </a:xfrm>
        </p:spPr>
        <p:txBody>
          <a:bodyPr/>
          <a:lstStyle/>
          <a:p>
            <a:pPr marL="268288" indent="-268288" eaLnBrk="1" hangingPunct="1">
              <a:lnSpc>
                <a:spcPct val="125000"/>
              </a:lnSpc>
              <a:spcAft>
                <a:spcPts val="600"/>
              </a:spcAft>
              <a:defRPr/>
            </a:pPr>
            <a:r>
              <a:rPr lang="en-US" altLang="zh-CN" sz="2000" kern="1200" dirty="0">
                <a:solidFill>
                  <a:srgbClr val="1A3868"/>
                </a:solidFill>
                <a:latin typeface="Times New Roman" pitchFamily="18" charset="0"/>
                <a:cs typeface="Times New Roman" pitchFamily="18" charset="0"/>
              </a:rPr>
              <a:t>DNS</a:t>
            </a:r>
            <a:r>
              <a:rPr lang="zh-CN" altLang="en-US" sz="2000" kern="1200" dirty="0">
                <a:solidFill>
                  <a:srgbClr val="1A3868"/>
                </a:solidFill>
                <a:latin typeface="Times New Roman" pitchFamily="18" charset="0"/>
                <a:cs typeface="Times New Roman" pitchFamily="18" charset="0"/>
              </a:rPr>
              <a:t>域名服务器的设置</a:t>
            </a:r>
            <a:r>
              <a:rPr lang="zh-CN" altLang="en-US" sz="2000" kern="1200" dirty="0" smtClean="0">
                <a:solidFill>
                  <a:srgbClr val="C00000"/>
                </a:solidFill>
                <a:latin typeface="Times New Roman" pitchFamily="18" charset="0"/>
                <a:cs typeface="Times New Roman" pitchFamily="18" charset="0"/>
              </a:rPr>
              <a:t>遵循层次结构</a:t>
            </a:r>
            <a:r>
              <a:rPr lang="zh-CN" altLang="en-US" sz="2000" kern="1200" dirty="0">
                <a:solidFill>
                  <a:srgbClr val="C00000"/>
                </a:solidFill>
                <a:latin typeface="Times New Roman" pitchFamily="18" charset="0"/>
                <a:cs typeface="Times New Roman" pitchFamily="18" charset="0"/>
              </a:rPr>
              <a:t>原则</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268288" indent="-268288" eaLnBrk="1" hangingPunct="1">
              <a:lnSpc>
                <a:spcPct val="125000"/>
              </a:lnSpc>
              <a:spcAft>
                <a:spcPts val="600"/>
              </a:spcAft>
              <a:defRPr/>
            </a:pPr>
            <a:r>
              <a:rPr lang="en-US" altLang="zh-CN" sz="2000" kern="1200" dirty="0" smtClean="0">
                <a:solidFill>
                  <a:srgbClr val="1A3868"/>
                </a:solidFill>
                <a:latin typeface="Times New Roman" pitchFamily="18" charset="0"/>
                <a:cs typeface="Times New Roman" pitchFamily="18" charset="0"/>
              </a:rPr>
              <a:t>DNS</a:t>
            </a:r>
            <a:r>
              <a:rPr lang="zh-CN" altLang="en-US" sz="2000" kern="1200" dirty="0">
                <a:solidFill>
                  <a:srgbClr val="1A3868"/>
                </a:solidFill>
                <a:latin typeface="Times New Roman" pitchFamily="18" charset="0"/>
                <a:cs typeface="Times New Roman" pitchFamily="18" charset="0"/>
              </a:rPr>
              <a:t>根域名</a:t>
            </a:r>
            <a:r>
              <a:rPr lang="zh-CN" altLang="en-US" sz="2000" kern="1200" dirty="0" smtClean="0">
                <a:solidFill>
                  <a:srgbClr val="1A3868"/>
                </a:solidFill>
                <a:latin typeface="Times New Roman" pitchFamily="18" charset="0"/>
                <a:cs typeface="Times New Roman" pitchFamily="18" charset="0"/>
              </a:rPr>
              <a:t>服务器至关重要；出于安全原因，目前</a:t>
            </a:r>
            <a:r>
              <a:rPr lang="zh-CN" altLang="en-US" sz="2000" kern="1200" dirty="0">
                <a:solidFill>
                  <a:srgbClr val="1A3868"/>
                </a:solidFill>
                <a:latin typeface="Times New Roman" pitchFamily="18" charset="0"/>
                <a:cs typeface="Times New Roman" pitchFamily="18" charset="0"/>
              </a:rPr>
              <a:t>存在</a:t>
            </a:r>
            <a:r>
              <a:rPr lang="en-US" altLang="zh-CN" sz="2000" kern="1200" dirty="0">
                <a:solidFill>
                  <a:srgbClr val="C00000"/>
                </a:solidFill>
                <a:latin typeface="Times New Roman" pitchFamily="18" charset="0"/>
                <a:cs typeface="Times New Roman" pitchFamily="18" charset="0"/>
              </a:rPr>
              <a:t>13</a:t>
            </a:r>
            <a:r>
              <a:rPr lang="zh-CN" altLang="en-US" sz="2000" kern="1200" dirty="0">
                <a:solidFill>
                  <a:srgbClr val="C00000"/>
                </a:solidFill>
                <a:latin typeface="Times New Roman" pitchFamily="18" charset="0"/>
                <a:cs typeface="Times New Roman" pitchFamily="18" charset="0"/>
              </a:rPr>
              <a:t>个</a:t>
            </a:r>
            <a:r>
              <a:rPr lang="en-US" altLang="zh-CN" sz="2000" kern="1200" dirty="0">
                <a:solidFill>
                  <a:srgbClr val="C00000"/>
                </a:solidFill>
                <a:latin typeface="Times New Roman" pitchFamily="18" charset="0"/>
                <a:cs typeface="Times New Roman" pitchFamily="18" charset="0"/>
              </a:rPr>
              <a:t>DNS</a:t>
            </a:r>
            <a:r>
              <a:rPr lang="zh-CN" altLang="en-US" sz="2000" kern="1200" dirty="0">
                <a:solidFill>
                  <a:srgbClr val="C00000"/>
                </a:solidFill>
                <a:latin typeface="Times New Roman" pitchFamily="18" charset="0"/>
                <a:cs typeface="Times New Roman" pitchFamily="18" charset="0"/>
              </a:rPr>
              <a:t>根域名</a:t>
            </a:r>
            <a:r>
              <a:rPr lang="zh-CN" altLang="en-US" sz="2000" kern="1200" dirty="0" smtClean="0">
                <a:solidFill>
                  <a:srgbClr val="C00000"/>
                </a:solidFill>
                <a:latin typeface="Times New Roman" pitchFamily="18" charset="0"/>
                <a:cs typeface="Times New Roman" pitchFamily="18" charset="0"/>
              </a:rPr>
              <a:t>服务器</a:t>
            </a:r>
            <a:r>
              <a:rPr lang="zh-CN" altLang="en-US" sz="2000" kern="1200" dirty="0">
                <a:solidFill>
                  <a:srgbClr val="1A3868"/>
                </a:solidFill>
                <a:latin typeface="Times New Roman" pitchFamily="18" charset="0"/>
                <a:cs typeface="Times New Roman" pitchFamily="18" charset="0"/>
              </a:rPr>
              <a:t>，专用域</a:t>
            </a:r>
            <a:r>
              <a:rPr lang="zh-CN" altLang="en-US" sz="2000" kern="1200" dirty="0" smtClean="0">
                <a:solidFill>
                  <a:srgbClr val="1A3868"/>
                </a:solidFill>
                <a:latin typeface="Times New Roman" pitchFamily="18" charset="0"/>
                <a:cs typeface="Times New Roman" pitchFamily="18" charset="0"/>
              </a:rPr>
              <a:t>为</a:t>
            </a:r>
            <a:r>
              <a:rPr lang="en-US" altLang="zh-CN" sz="2000" kern="1200" dirty="0" smtClean="0">
                <a:solidFill>
                  <a:srgbClr val="1A3868"/>
                </a:solidFill>
                <a:latin typeface="Times New Roman" pitchFamily="18" charset="0"/>
                <a:cs typeface="Times New Roman" pitchFamily="18" charset="0"/>
              </a:rPr>
              <a:t>(a-m).root-server.net</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a:solidFill>
                <a:srgbClr val="1A3868"/>
              </a:solidFill>
              <a:latin typeface="Times New Roman" pitchFamily="18" charset="0"/>
              <a:cs typeface="Times New Roman" pitchFamily="18" charset="0"/>
            </a:endParaRPr>
          </a:p>
          <a:p>
            <a:pPr marL="268288" indent="-268288" eaLnBrk="1" hangingPunct="1">
              <a:lnSpc>
                <a:spcPct val="125000"/>
              </a:lnSpc>
              <a:spcAft>
                <a:spcPts val="600"/>
              </a:spcAft>
              <a:defRPr/>
            </a:pPr>
            <a:r>
              <a:rPr lang="en-US" altLang="zh-CN" sz="2000" kern="1200" dirty="0" smtClean="0">
                <a:solidFill>
                  <a:srgbClr val="1A3868"/>
                </a:solidFill>
                <a:latin typeface="Times New Roman" pitchFamily="18" charset="0"/>
                <a:cs typeface="Times New Roman" pitchFamily="18" charset="0"/>
              </a:rPr>
              <a:t>P98</a:t>
            </a:r>
            <a:r>
              <a:rPr lang="zh-CN" altLang="en-US" sz="2000" kern="1200" dirty="0" smtClean="0">
                <a:solidFill>
                  <a:srgbClr val="1A3868"/>
                </a:solidFill>
                <a:latin typeface="Times New Roman" pitchFamily="18" charset="0"/>
                <a:cs typeface="Times New Roman" pitchFamily="18" charset="0"/>
              </a:rPr>
              <a:t>表</a:t>
            </a:r>
            <a:r>
              <a:rPr lang="en-US" altLang="zh-CN" sz="2000" kern="1200" dirty="0">
                <a:solidFill>
                  <a:srgbClr val="1A3868"/>
                </a:solidFill>
                <a:latin typeface="Times New Roman" pitchFamily="18" charset="0"/>
                <a:cs typeface="Times New Roman" pitchFamily="18" charset="0"/>
              </a:rPr>
              <a:t>4-2</a:t>
            </a:r>
            <a:r>
              <a:rPr lang="zh-CN" altLang="en-US" sz="2000" kern="1200" dirty="0">
                <a:solidFill>
                  <a:srgbClr val="1A3868"/>
                </a:solidFill>
                <a:latin typeface="Times New Roman" pitchFamily="18" charset="0"/>
                <a:cs typeface="Times New Roman" pitchFamily="18" charset="0"/>
              </a:rPr>
              <a:t>能够看出</a:t>
            </a:r>
            <a:r>
              <a:rPr lang="zh-CN" altLang="en-US" sz="2000" kern="1200" dirty="0" smtClean="0">
                <a:solidFill>
                  <a:srgbClr val="1A3868"/>
                </a:solidFill>
                <a:latin typeface="Times New Roman" pitchFamily="18" charset="0"/>
                <a:cs typeface="Times New Roman" pitchFamily="18" charset="0"/>
              </a:rPr>
              <a:t>，有些</a:t>
            </a:r>
            <a:r>
              <a:rPr lang="zh-CN" altLang="en-US" sz="2000" kern="1200" dirty="0">
                <a:solidFill>
                  <a:srgbClr val="1A3868"/>
                </a:solidFill>
                <a:latin typeface="Times New Roman" pitchFamily="18" charset="0"/>
                <a:cs typeface="Times New Roman" pitchFamily="18" charset="0"/>
              </a:rPr>
              <a:t>根域名服务器由分布在</a:t>
            </a:r>
            <a:r>
              <a:rPr lang="zh-CN" altLang="en-US" sz="2000" kern="1200" dirty="0">
                <a:solidFill>
                  <a:srgbClr val="C00000"/>
                </a:solidFill>
                <a:latin typeface="Times New Roman" pitchFamily="18" charset="0"/>
                <a:cs typeface="Times New Roman" pitchFamily="18" charset="0"/>
              </a:rPr>
              <a:t>不同地理位置</a:t>
            </a:r>
            <a:r>
              <a:rPr lang="zh-CN" altLang="en-US" sz="2000" kern="1200" dirty="0">
                <a:solidFill>
                  <a:srgbClr val="1A3868"/>
                </a:solidFill>
                <a:latin typeface="Times New Roman" pitchFamily="18" charset="0"/>
                <a:cs typeface="Times New Roman" pitchFamily="18" charset="0"/>
              </a:rPr>
              <a:t>的多台镜像</a:t>
            </a:r>
            <a:r>
              <a:rPr lang="en-US" altLang="zh-CN" sz="2000" kern="1200" dirty="0">
                <a:solidFill>
                  <a:srgbClr val="1A3868"/>
                </a:solidFill>
                <a:latin typeface="Times New Roman" pitchFamily="18" charset="0"/>
                <a:cs typeface="Times New Roman" pitchFamily="18" charset="0"/>
              </a:rPr>
              <a:t>DNS</a:t>
            </a:r>
            <a:r>
              <a:rPr lang="zh-CN" altLang="en-US" sz="2000" kern="1200" dirty="0">
                <a:solidFill>
                  <a:srgbClr val="1A3868"/>
                </a:solidFill>
                <a:latin typeface="Times New Roman" pitchFamily="18" charset="0"/>
                <a:cs typeface="Times New Roman" pitchFamily="18" charset="0"/>
              </a:rPr>
              <a:t>服务器组成</a:t>
            </a:r>
            <a:r>
              <a:rPr lang="zh-CN" altLang="en-US" sz="1600" b="1" dirty="0" smtClean="0">
                <a:solidFill>
                  <a:srgbClr val="2D2DB9"/>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4"/>
          <p:cNvSpPr>
            <a:spLocks noGrp="1" noChangeArrowheads="1"/>
          </p:cNvSpPr>
          <p:nvPr>
            <p:ph type="title" idx="4294967295"/>
          </p:nvPr>
        </p:nvSpPr>
        <p:spPr>
          <a:xfrm>
            <a:off x="428596" y="844550"/>
            <a:ext cx="5364162" cy="444500"/>
          </a:xfrm>
        </p:spPr>
        <p:txBody>
          <a:bodyPr anchor="b"/>
          <a:lstStyle/>
          <a:p>
            <a:pPr eaLnBrk="1" hangingPunct="1">
              <a:defRPr/>
            </a:pPr>
            <a:r>
              <a:rPr lang="zh-CN" altLang="en-US" sz="2400" kern="1200" dirty="0">
                <a:solidFill>
                  <a:srgbClr val="007D7A"/>
                </a:solidFill>
                <a:latin typeface="Times New Roman" pitchFamily="18" charset="0"/>
                <a:cs typeface="Times New Roman" pitchFamily="18" charset="0"/>
              </a:rPr>
              <a:t>根域名服务器的地点分布图 </a:t>
            </a:r>
          </a:p>
        </p:txBody>
      </p:sp>
      <p:pic>
        <p:nvPicPr>
          <p:cNvPr id="32770" name="Picture 5" descr="map-inv"/>
          <p:cNvPicPr>
            <a:picLocks noChangeAspect="1" noChangeArrowheads="1"/>
          </p:cNvPicPr>
          <p:nvPr/>
        </p:nvPicPr>
        <p:blipFill>
          <a:blip r:embed="rId2" cstate="print"/>
          <a:srcRect/>
          <a:stretch>
            <a:fillRect/>
          </a:stretch>
        </p:blipFill>
        <p:spPr bwMode="auto">
          <a:xfrm>
            <a:off x="446090" y="1403542"/>
            <a:ext cx="5911860" cy="2740638"/>
          </a:xfrm>
          <a:prstGeom prst="rect">
            <a:avLst/>
          </a:prstGeom>
          <a:noFill/>
          <a:ln w="9525">
            <a:noFill/>
            <a:miter lim="800000"/>
            <a:headEnd/>
            <a:tailEnd/>
          </a:ln>
        </p:spPr>
      </p:pic>
      <p:sp>
        <p:nvSpPr>
          <p:cNvPr id="32771" name="Text Box 7"/>
          <p:cNvSpPr txBox="1">
            <a:spLocks noChangeArrowheads="1"/>
          </p:cNvSpPr>
          <p:nvPr/>
        </p:nvSpPr>
        <p:spPr bwMode="auto">
          <a:xfrm>
            <a:off x="2500298" y="4215618"/>
            <a:ext cx="2428892" cy="461665"/>
          </a:xfrm>
          <a:prstGeom prst="rect">
            <a:avLst/>
          </a:prstGeom>
          <a:noFill/>
          <a:ln w="9525">
            <a:noFill/>
            <a:miter lim="800000"/>
            <a:headEnd/>
            <a:tailEnd/>
          </a:ln>
        </p:spPr>
        <p:txBody>
          <a:bodyPr wrap="square">
            <a:spAutoFit/>
          </a:bodyPr>
          <a:lstStyle/>
          <a:p>
            <a:r>
              <a:rPr lang="zh-CN" altLang="en-US" sz="2400" b="0" u="none" dirty="0">
                <a:solidFill>
                  <a:schemeClr val="accent1">
                    <a:lumMod val="50000"/>
                  </a:schemeClr>
                </a:solidFill>
                <a:latin typeface="+mn-ea"/>
                <a:ea typeface="+mn-ea"/>
              </a:rPr>
              <a:t>共 </a:t>
            </a:r>
            <a:r>
              <a:rPr lang="en-US" altLang="zh-CN" sz="2400" b="0" u="none" dirty="0">
                <a:solidFill>
                  <a:schemeClr val="accent1">
                    <a:lumMod val="50000"/>
                  </a:schemeClr>
                </a:solidFill>
                <a:latin typeface="+mn-ea"/>
                <a:ea typeface="+mn-ea"/>
              </a:rPr>
              <a:t>40 </a:t>
            </a:r>
            <a:r>
              <a:rPr lang="zh-CN" altLang="en-US" sz="2400" b="0" u="none" dirty="0">
                <a:solidFill>
                  <a:schemeClr val="accent1">
                    <a:lumMod val="50000"/>
                  </a:schemeClr>
                </a:solidFill>
                <a:latin typeface="+mn-ea"/>
                <a:ea typeface="+mn-ea"/>
              </a:rPr>
              <a:t>个地点</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2"/>
          <p:cNvSpPr>
            <a:spLocks noGrp="1"/>
          </p:cNvSpPr>
          <p:nvPr>
            <p:ph idx="4294967295"/>
          </p:nvPr>
        </p:nvSpPr>
        <p:spPr>
          <a:xfrm>
            <a:off x="344500" y="835826"/>
            <a:ext cx="5441946" cy="2736850"/>
          </a:xfrm>
        </p:spPr>
        <p:txBody>
          <a:bodyPr/>
          <a:lstStyle/>
          <a:p>
            <a:pPr eaLnBrk="1" hangingPunct="1">
              <a:lnSpc>
                <a:spcPct val="150000"/>
              </a:lnSpc>
              <a:spcBef>
                <a:spcPct val="0"/>
              </a:spcBef>
              <a:buFontTx/>
              <a:buNone/>
              <a:defRPr/>
            </a:pPr>
            <a:r>
              <a:rPr lang="en-US" altLang="zh-CN" b="1" kern="1200" dirty="0" smtClean="0">
                <a:solidFill>
                  <a:srgbClr val="007D7A"/>
                </a:solidFill>
                <a:latin typeface="Times New Roman" pitchFamily="18" charset="0"/>
                <a:ea typeface="+mj-ea"/>
                <a:cs typeface="Times New Roman" pitchFamily="18" charset="0"/>
              </a:rPr>
              <a:t>3. </a:t>
            </a:r>
            <a:r>
              <a:rPr lang="zh-CN" altLang="en-US" b="1" kern="1200" dirty="0" smtClean="0">
                <a:solidFill>
                  <a:srgbClr val="007D7A"/>
                </a:solidFill>
                <a:latin typeface="Times New Roman" pitchFamily="18" charset="0"/>
                <a:ea typeface="+mj-ea"/>
                <a:cs typeface="Times New Roman" pitchFamily="18" charset="0"/>
              </a:rPr>
              <a:t>地址</a:t>
            </a:r>
            <a:r>
              <a:rPr lang="zh-CN" altLang="en-US" b="1" kern="1200" dirty="0">
                <a:solidFill>
                  <a:srgbClr val="007D7A"/>
                </a:solidFill>
                <a:latin typeface="Times New Roman" pitchFamily="18" charset="0"/>
                <a:ea typeface="+mj-ea"/>
                <a:cs typeface="Times New Roman" pitchFamily="18" charset="0"/>
              </a:rPr>
              <a:t>解析</a:t>
            </a:r>
            <a:r>
              <a:rPr lang="zh-CN" altLang="en-US" b="1" kern="1200" dirty="0" smtClean="0">
                <a:solidFill>
                  <a:srgbClr val="007D7A"/>
                </a:solidFill>
                <a:latin typeface="Times New Roman" pitchFamily="18" charset="0"/>
                <a:ea typeface="+mj-ea"/>
                <a:cs typeface="Times New Roman" pitchFamily="18" charset="0"/>
              </a:rPr>
              <a:t>程序</a:t>
            </a:r>
            <a:endParaRPr lang="en-US" altLang="zh-CN" b="1" kern="1200" dirty="0">
              <a:solidFill>
                <a:srgbClr val="007D7A"/>
              </a:solidFill>
              <a:latin typeface="Times New Roman" pitchFamily="18" charset="0"/>
              <a:ea typeface="+mj-ea"/>
              <a:cs typeface="Times New Roman" pitchFamily="18" charset="0"/>
            </a:endParaRPr>
          </a:p>
          <a:p>
            <a:pPr marL="268288" indent="-268288" eaLnBrk="1" hangingPunct="1">
              <a:lnSpc>
                <a:spcPct val="150000"/>
              </a:lnSpc>
              <a:defRPr/>
            </a:pPr>
            <a:r>
              <a:rPr lang="zh-CN" altLang="en-US" sz="2000" kern="1200" dirty="0" smtClean="0">
                <a:solidFill>
                  <a:srgbClr val="1A3868"/>
                </a:solidFill>
                <a:latin typeface="Times New Roman" pitchFamily="18" charset="0"/>
                <a:cs typeface="Times New Roman" pitchFamily="18" charset="0"/>
              </a:rPr>
              <a:t>地址</a:t>
            </a:r>
            <a:r>
              <a:rPr lang="zh-CN" altLang="en-US" sz="2000" kern="1200" dirty="0">
                <a:solidFill>
                  <a:srgbClr val="1A3868"/>
                </a:solidFill>
                <a:latin typeface="Times New Roman" pitchFamily="18" charset="0"/>
                <a:cs typeface="Times New Roman" pitchFamily="18" charset="0"/>
              </a:rPr>
              <a:t>解析程序可以从域名服务器中检索客户请求查询的</a:t>
            </a:r>
            <a:r>
              <a:rPr lang="zh-CN" altLang="en-US" sz="2000" kern="1200" dirty="0">
                <a:solidFill>
                  <a:srgbClr val="C00000"/>
                </a:solidFill>
                <a:latin typeface="Times New Roman" pitchFamily="18" charset="0"/>
                <a:cs typeface="Times New Roman" pitchFamily="18" charset="0"/>
              </a:rPr>
              <a:t>某个域名对应的</a:t>
            </a:r>
            <a:r>
              <a:rPr lang="en-US" altLang="zh-CN" sz="2000" kern="1200" dirty="0">
                <a:solidFill>
                  <a:srgbClr val="C00000"/>
                </a:solidFill>
                <a:latin typeface="Times New Roman" pitchFamily="18" charset="0"/>
                <a:cs typeface="Times New Roman" pitchFamily="18" charset="0"/>
              </a:rPr>
              <a:t>IP</a:t>
            </a:r>
            <a:r>
              <a:rPr lang="zh-CN" altLang="en-US" sz="2000" kern="1200" dirty="0">
                <a:solidFill>
                  <a:srgbClr val="C00000"/>
                </a:solidFill>
                <a:latin typeface="Times New Roman" pitchFamily="18" charset="0"/>
                <a:cs typeface="Times New Roman" pitchFamily="18" charset="0"/>
              </a:rPr>
              <a:t>地址</a:t>
            </a:r>
            <a:r>
              <a:rPr lang="zh-CN" altLang="en-US" sz="2000" kern="1200" dirty="0">
                <a:solidFill>
                  <a:srgbClr val="1A3868"/>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idx="4294967295"/>
          </p:nvPr>
        </p:nvSpPr>
        <p:spPr>
          <a:xfrm>
            <a:off x="465140" y="786594"/>
            <a:ext cx="5392744" cy="725488"/>
          </a:xfrm>
        </p:spPr>
        <p:txBody>
          <a:bodyPr/>
          <a:lstStyle/>
          <a:p>
            <a:pPr algn="l" eaLnBrk="1" hangingPunct="1">
              <a:lnSpc>
                <a:spcPct val="120000"/>
              </a:lnSpc>
              <a:defRPr/>
            </a:pPr>
            <a:r>
              <a:rPr lang="zh-CN" altLang="en-US" sz="2200" kern="1200" dirty="0">
                <a:solidFill>
                  <a:srgbClr val="007D7A"/>
                </a:solidFill>
                <a:latin typeface="Times New Roman" pitchFamily="18" charset="0"/>
                <a:cs typeface="Times New Roman" pitchFamily="18" charset="0"/>
              </a:rPr>
              <a:t>域名空间和资源记录、域名服务器与地址解析程序的</a:t>
            </a:r>
            <a:r>
              <a:rPr lang="zh-CN" altLang="en-US" sz="2200" kern="1200" dirty="0" smtClean="0">
                <a:solidFill>
                  <a:srgbClr val="007D7A"/>
                </a:solidFill>
                <a:latin typeface="Times New Roman" pitchFamily="18" charset="0"/>
                <a:cs typeface="Times New Roman" pitchFamily="18" charset="0"/>
              </a:rPr>
              <a:t>关系</a:t>
            </a:r>
            <a:endParaRPr lang="zh-CN" altLang="en-US" sz="1700" u="sng" dirty="0" smtClean="0">
              <a:latin typeface="华文新魏" pitchFamily="2" charset="-122"/>
            </a:endParaRPr>
          </a:p>
        </p:txBody>
      </p:sp>
      <p:sp>
        <p:nvSpPr>
          <p:cNvPr id="27650" name="内容占位符 2"/>
          <p:cNvSpPr>
            <a:spLocks noGrp="1"/>
          </p:cNvSpPr>
          <p:nvPr>
            <p:ph idx="4294967295"/>
          </p:nvPr>
        </p:nvSpPr>
        <p:spPr>
          <a:xfrm>
            <a:off x="376254" y="1559736"/>
            <a:ext cx="5553068" cy="3441700"/>
          </a:xfrm>
        </p:spPr>
        <p:txBody>
          <a:bodyPr/>
          <a:lstStyle/>
          <a:p>
            <a:pPr marL="268288" indent="-268288" eaLnBrk="1" hangingPunct="1">
              <a:lnSpc>
                <a:spcPct val="125000"/>
              </a:lnSpc>
              <a:spcAft>
                <a:spcPts val="0"/>
              </a:spcAft>
              <a:defRPr/>
            </a:pPr>
            <a:r>
              <a:rPr lang="zh-CN" altLang="en-US" sz="2000" kern="1200" dirty="0">
                <a:solidFill>
                  <a:srgbClr val="1A3868"/>
                </a:solidFill>
                <a:latin typeface="Times New Roman" pitchFamily="18" charset="0"/>
                <a:cs typeface="Times New Roman" pitchFamily="18" charset="0"/>
              </a:rPr>
              <a:t>用户通过对</a:t>
            </a:r>
            <a:r>
              <a:rPr lang="zh-CN" altLang="en-US" sz="2000" kern="1200" dirty="0">
                <a:solidFill>
                  <a:srgbClr val="C00000"/>
                </a:solidFill>
                <a:latin typeface="Times New Roman" pitchFamily="18" charset="0"/>
                <a:cs typeface="Times New Roman" pitchFamily="18" charset="0"/>
              </a:rPr>
              <a:t>本地地址解析程序</a:t>
            </a:r>
            <a:r>
              <a:rPr lang="zh-CN" altLang="en-US" sz="2000" kern="1200" dirty="0">
                <a:solidFill>
                  <a:srgbClr val="1A3868"/>
                </a:solidFill>
                <a:latin typeface="Times New Roman" pitchFamily="18" charset="0"/>
                <a:cs typeface="Times New Roman" pitchFamily="18" charset="0"/>
              </a:rPr>
              <a:t>的简单的过程调用或系统调用，对域名系统进行访问；</a:t>
            </a:r>
          </a:p>
          <a:p>
            <a:pPr marL="268288" indent="-268288" eaLnBrk="1" hangingPunct="1">
              <a:lnSpc>
                <a:spcPct val="125000"/>
              </a:lnSpc>
              <a:spcAft>
                <a:spcPts val="0"/>
              </a:spcAft>
              <a:defRPr/>
            </a:pPr>
            <a:r>
              <a:rPr lang="zh-CN" altLang="en-US" sz="2000" kern="1200" dirty="0">
                <a:solidFill>
                  <a:srgbClr val="1A3868"/>
                </a:solidFill>
                <a:latin typeface="Times New Roman" pitchFamily="18" charset="0"/>
                <a:cs typeface="Times New Roman" pitchFamily="18" charset="0"/>
              </a:rPr>
              <a:t>从</a:t>
            </a:r>
            <a:r>
              <a:rPr lang="zh-CN" altLang="en-US" sz="2000" kern="1200" dirty="0">
                <a:solidFill>
                  <a:srgbClr val="C00000"/>
                </a:solidFill>
                <a:latin typeface="Times New Roman" pitchFamily="18" charset="0"/>
                <a:cs typeface="Times New Roman" pitchFamily="18" charset="0"/>
              </a:rPr>
              <a:t>地址解析程序的</a:t>
            </a:r>
            <a:r>
              <a:rPr lang="zh-CN" altLang="en-US" sz="2000" kern="1200" dirty="0" smtClean="0">
                <a:solidFill>
                  <a:srgbClr val="C00000"/>
                </a:solidFill>
                <a:latin typeface="Times New Roman" pitchFamily="18" charset="0"/>
                <a:cs typeface="Times New Roman" pitchFamily="18" charset="0"/>
              </a:rPr>
              <a:t>角度</a:t>
            </a:r>
            <a:r>
              <a:rPr lang="zh-CN" altLang="en-US" sz="2000" kern="1200" dirty="0" smtClean="0">
                <a:solidFill>
                  <a:srgbClr val="1A3868"/>
                </a:solidFill>
                <a:latin typeface="Times New Roman" pitchFamily="18" charset="0"/>
                <a:cs typeface="Times New Roman" pitchFamily="18" charset="0"/>
              </a:rPr>
              <a:t>，</a:t>
            </a:r>
            <a:r>
              <a:rPr lang="zh-CN" altLang="en-US" sz="2000" kern="1200" dirty="0">
                <a:solidFill>
                  <a:srgbClr val="1A3868"/>
                </a:solidFill>
                <a:latin typeface="Times New Roman" pitchFamily="18" charset="0"/>
                <a:cs typeface="Times New Roman" pitchFamily="18" charset="0"/>
              </a:rPr>
              <a:t>域名系统是由数量未知的域名服务器构成的系统</a:t>
            </a:r>
            <a:r>
              <a:rPr lang="zh-CN" altLang="en-US" sz="2000" kern="1200" dirty="0" smtClean="0">
                <a:solidFill>
                  <a:srgbClr val="1A3868"/>
                </a:solidFill>
                <a:latin typeface="Times New Roman" pitchFamily="18" charset="0"/>
                <a:cs typeface="Times New Roman" pitchFamily="18" charset="0"/>
              </a:rPr>
              <a:t>，且将每</a:t>
            </a:r>
            <a:r>
              <a:rPr lang="zh-CN" altLang="en-US" sz="2000" kern="1200" dirty="0">
                <a:solidFill>
                  <a:srgbClr val="1A3868"/>
                </a:solidFill>
                <a:latin typeface="Times New Roman" pitchFamily="18" charset="0"/>
                <a:cs typeface="Times New Roman" pitchFamily="18" charset="0"/>
              </a:rPr>
              <a:t>一个域名系统使用的数据库视为基本静态的数据库；</a:t>
            </a:r>
          </a:p>
          <a:p>
            <a:pPr marL="268288" indent="-268288" eaLnBrk="1" hangingPunct="1">
              <a:lnSpc>
                <a:spcPct val="125000"/>
              </a:lnSpc>
              <a:spcAft>
                <a:spcPts val="0"/>
              </a:spcAft>
              <a:defRPr/>
            </a:pPr>
            <a:r>
              <a:rPr lang="zh-CN" altLang="en-US" sz="2000" kern="1200" dirty="0">
                <a:solidFill>
                  <a:srgbClr val="1A3868"/>
                </a:solidFill>
                <a:latin typeface="Times New Roman" pitchFamily="18" charset="0"/>
                <a:cs typeface="Times New Roman" pitchFamily="18" charset="0"/>
              </a:rPr>
              <a:t>从</a:t>
            </a:r>
            <a:r>
              <a:rPr lang="zh-CN" altLang="en-US" sz="2000" kern="1200" dirty="0">
                <a:solidFill>
                  <a:srgbClr val="C00000"/>
                </a:solidFill>
                <a:latin typeface="Times New Roman" pitchFamily="18" charset="0"/>
                <a:cs typeface="Times New Roman" pitchFamily="18" charset="0"/>
              </a:rPr>
              <a:t>域名服务器</a:t>
            </a:r>
            <a:r>
              <a:rPr lang="zh-CN" altLang="en-US" sz="2000" kern="1200" dirty="0" smtClean="0">
                <a:solidFill>
                  <a:srgbClr val="C00000"/>
                </a:solidFill>
                <a:latin typeface="Times New Roman" pitchFamily="18" charset="0"/>
                <a:cs typeface="Times New Roman" pitchFamily="18" charset="0"/>
              </a:rPr>
              <a:t>角度</a:t>
            </a:r>
            <a:r>
              <a:rPr lang="zh-CN" altLang="en-US" sz="2000" kern="1200" dirty="0" smtClean="0">
                <a:solidFill>
                  <a:srgbClr val="1A3868"/>
                </a:solidFill>
                <a:latin typeface="Times New Roman" pitchFamily="18" charset="0"/>
                <a:cs typeface="Times New Roman" pitchFamily="18" charset="0"/>
              </a:rPr>
              <a:t>，</a:t>
            </a:r>
            <a:r>
              <a:rPr lang="zh-CN" altLang="en-US" sz="2000" kern="1200" dirty="0">
                <a:solidFill>
                  <a:srgbClr val="1A3868"/>
                </a:solidFill>
                <a:latin typeface="Times New Roman" pitchFamily="18" charset="0"/>
                <a:cs typeface="Times New Roman" pitchFamily="18" charset="0"/>
              </a:rPr>
              <a:t>域名系统是由相互独立的本地数据集构成</a:t>
            </a:r>
            <a:r>
              <a:rPr lang="zh-CN" altLang="en-US" sz="2000" kern="1200" dirty="0" smtClean="0">
                <a:solidFill>
                  <a:srgbClr val="1A3868"/>
                </a:solidFill>
                <a:latin typeface="Times New Roman" pitchFamily="18" charset="0"/>
                <a:cs typeface="Times New Roman" pitchFamily="18" charset="0"/>
              </a:rPr>
              <a:t>；需要周期性刷新数据，并行接受</a:t>
            </a:r>
            <a:r>
              <a:rPr lang="zh-CN" altLang="en-US" sz="2000" kern="1200" dirty="0">
                <a:solidFill>
                  <a:srgbClr val="1A3868"/>
                </a:solidFill>
                <a:latin typeface="Times New Roman" pitchFamily="18" charset="0"/>
                <a:cs typeface="Times New Roman" pitchFamily="18" charset="0"/>
              </a:rPr>
              <a:t>地址</a:t>
            </a:r>
            <a:r>
              <a:rPr lang="zh-CN" altLang="en-US" sz="2000" kern="1200" dirty="0" smtClean="0">
                <a:solidFill>
                  <a:srgbClr val="1A3868"/>
                </a:solidFill>
                <a:latin typeface="Times New Roman" pitchFamily="18" charset="0"/>
                <a:cs typeface="Times New Roman" pitchFamily="18" charset="0"/>
              </a:rPr>
              <a:t>解析请求。</a:t>
            </a:r>
            <a:endParaRPr lang="zh-CN" altLang="en-US" sz="2000" kern="1200" dirty="0">
              <a:solidFill>
                <a:srgbClr val="1A3868"/>
              </a:solidFill>
              <a:latin typeface="Times New Roman" pitchFamily="18" charset="0"/>
              <a:cs typeface="Times New Roman" pitchFamily="18" charset="0"/>
            </a:endParaRPr>
          </a:p>
        </p:txBody>
      </p:sp>
      <p:sp>
        <p:nvSpPr>
          <p:cNvPr id="5" name="AutoShape 6"/>
          <p:cNvSpPr>
            <a:spLocks noChangeArrowheads="1"/>
          </p:cNvSpPr>
          <p:nvPr/>
        </p:nvSpPr>
        <p:spPr bwMode="auto">
          <a:xfrm>
            <a:off x="1071538" y="1929602"/>
            <a:ext cx="3643338" cy="1857388"/>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eaLnBrk="0" hangingPunct="0">
              <a:spcBef>
                <a:spcPct val="20000"/>
              </a:spcBef>
              <a:spcAft>
                <a:spcPct val="20000"/>
              </a:spcAft>
              <a:defRPr/>
            </a:pPr>
            <a:r>
              <a:rPr lang="zh-CN" altLang="en-US" sz="2000" b="0" u="none" dirty="0">
                <a:solidFill>
                  <a:srgbClr val="FFFF00"/>
                </a:solidFill>
                <a:latin typeface="微软雅黑" pitchFamily="34" charset="-122"/>
              </a:rPr>
              <a:t>域名系统的三个基本构件：</a:t>
            </a:r>
            <a:endParaRPr lang="en-US" altLang="zh-CN" sz="2000" b="0" u="none" dirty="0">
              <a:solidFill>
                <a:srgbClr val="FFFF00"/>
              </a:solidFill>
              <a:latin typeface="微软雅黑" pitchFamily="34" charset="-122"/>
            </a:endParaRPr>
          </a:p>
          <a:p>
            <a:pPr marL="176213" indent="-176213" eaLnBrk="0" hangingPunct="0">
              <a:spcBef>
                <a:spcPct val="20000"/>
              </a:spcBef>
              <a:spcAft>
                <a:spcPct val="20000"/>
              </a:spcAft>
              <a:buFont typeface="Arial" pitchFamily="34" charset="0"/>
              <a:buChar char="•"/>
              <a:defRPr/>
            </a:pPr>
            <a:r>
              <a:rPr lang="zh-CN" altLang="en-US" sz="2000" b="0" u="none" dirty="0">
                <a:solidFill>
                  <a:srgbClr val="FFFF00"/>
                </a:solidFill>
                <a:latin typeface="微软雅黑" pitchFamily="34" charset="-122"/>
              </a:rPr>
              <a:t>域名</a:t>
            </a:r>
            <a:r>
              <a:rPr lang="zh-CN" altLang="en-US" sz="2000" b="0" u="none" dirty="0" smtClean="0">
                <a:solidFill>
                  <a:srgbClr val="FFFF00"/>
                </a:solidFill>
                <a:latin typeface="微软雅黑" pitchFamily="34" charset="-122"/>
              </a:rPr>
              <a:t>数据库</a:t>
            </a:r>
            <a:endParaRPr lang="en-US" altLang="zh-CN" sz="2000" b="0" u="none" dirty="0" smtClean="0">
              <a:solidFill>
                <a:srgbClr val="FFFF00"/>
              </a:solidFill>
              <a:latin typeface="微软雅黑" pitchFamily="34" charset="-122"/>
            </a:endParaRPr>
          </a:p>
          <a:p>
            <a:pPr marL="176213" indent="-176213" eaLnBrk="0" hangingPunct="0">
              <a:spcBef>
                <a:spcPct val="20000"/>
              </a:spcBef>
              <a:spcAft>
                <a:spcPct val="20000"/>
              </a:spcAft>
              <a:buFont typeface="Arial" pitchFamily="34" charset="0"/>
              <a:buChar char="•"/>
              <a:defRPr/>
            </a:pPr>
            <a:r>
              <a:rPr lang="zh-CN" altLang="en-US" sz="2000" b="0" u="none" dirty="0" smtClean="0">
                <a:solidFill>
                  <a:srgbClr val="FFFF00"/>
                </a:solidFill>
                <a:latin typeface="微软雅黑" pitchFamily="34" charset="-122"/>
              </a:rPr>
              <a:t>服务</a:t>
            </a:r>
            <a:endParaRPr lang="en-US" altLang="zh-CN" sz="2000" b="0" u="none" dirty="0" smtClean="0">
              <a:solidFill>
                <a:srgbClr val="FFFF00"/>
              </a:solidFill>
              <a:latin typeface="微软雅黑" pitchFamily="34" charset="-122"/>
            </a:endParaRPr>
          </a:p>
          <a:p>
            <a:pPr marL="176213" indent="-176213" eaLnBrk="0" hangingPunct="0">
              <a:spcBef>
                <a:spcPct val="20000"/>
              </a:spcBef>
              <a:spcAft>
                <a:spcPct val="20000"/>
              </a:spcAft>
              <a:buFont typeface="Arial" pitchFamily="34" charset="0"/>
              <a:buChar char="•"/>
              <a:defRPr/>
            </a:pPr>
            <a:r>
              <a:rPr lang="zh-CN" altLang="en-US" sz="2000" b="0" u="none" dirty="0" smtClean="0">
                <a:solidFill>
                  <a:srgbClr val="FFFF00"/>
                </a:solidFill>
                <a:latin typeface="微软雅黑" pitchFamily="34" charset="-122"/>
              </a:rPr>
              <a:t>用户</a:t>
            </a:r>
            <a:endParaRPr lang="zh-CN" altLang="en-US" sz="2000" b="0" u="none" dirty="0">
              <a:solidFill>
                <a:srgbClr val="FFFF00"/>
              </a:solidFill>
              <a:latin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barn(inVertical)">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barn(inVertical)">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barn(inVertical)">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idx="4294967295"/>
          </p:nvPr>
        </p:nvSpPr>
        <p:spPr>
          <a:xfrm>
            <a:off x="303213" y="643718"/>
            <a:ext cx="6429375" cy="857250"/>
          </a:xfrm>
        </p:spPr>
        <p:txBody>
          <a:bodyPr/>
          <a:lstStyle/>
          <a:p>
            <a:pPr algn="l" eaLnBrk="1" hangingPunct="1">
              <a:defRPr/>
            </a:pPr>
            <a:r>
              <a:rPr lang="zh-CN" altLang="en-US" sz="2400" kern="1200" dirty="0">
                <a:solidFill>
                  <a:srgbClr val="007D7A"/>
                </a:solidFill>
                <a:latin typeface="Times New Roman" pitchFamily="18" charset="0"/>
                <a:cs typeface="Times New Roman" pitchFamily="18" charset="0"/>
              </a:rPr>
              <a:t>三、域名数据库</a:t>
            </a:r>
          </a:p>
        </p:txBody>
      </p:sp>
      <p:sp>
        <p:nvSpPr>
          <p:cNvPr id="29698" name="内容占位符 2"/>
          <p:cNvSpPr>
            <a:spLocks noGrp="1"/>
          </p:cNvSpPr>
          <p:nvPr>
            <p:ph idx="4294967295"/>
          </p:nvPr>
        </p:nvSpPr>
        <p:spPr>
          <a:xfrm>
            <a:off x="214282" y="1358098"/>
            <a:ext cx="5603884" cy="1063625"/>
          </a:xfrm>
        </p:spPr>
        <p:txBody>
          <a:bodyPr/>
          <a:lstStyle/>
          <a:p>
            <a:pPr marL="268288" indent="-268288" eaLnBrk="1" hangingPunct="1">
              <a:lnSpc>
                <a:spcPct val="125000"/>
              </a:lnSpc>
              <a:spcAft>
                <a:spcPts val="600"/>
              </a:spcAft>
              <a:defRPr/>
            </a:pPr>
            <a:r>
              <a:rPr lang="en-US" altLang="zh-CN" sz="2000" kern="1200" dirty="0">
                <a:solidFill>
                  <a:srgbClr val="1A3868"/>
                </a:solidFill>
                <a:latin typeface="Times New Roman" pitchFamily="18" charset="0"/>
                <a:cs typeface="Times New Roman" pitchFamily="18" charset="0"/>
              </a:rPr>
              <a:t>DNS</a:t>
            </a:r>
            <a:r>
              <a:rPr lang="zh-CN" altLang="en-US" sz="2000" kern="1200" dirty="0">
                <a:solidFill>
                  <a:srgbClr val="1A3868"/>
                </a:solidFill>
                <a:latin typeface="Times New Roman" pitchFamily="18" charset="0"/>
                <a:cs typeface="Times New Roman" pitchFamily="18" charset="0"/>
              </a:rPr>
              <a:t>必须有一个大型的、分布式的域名数据库</a:t>
            </a:r>
            <a:r>
              <a:rPr lang="zh-CN" altLang="en-US" sz="2000" kern="1200" dirty="0" smtClean="0">
                <a:solidFill>
                  <a:srgbClr val="1A3868"/>
                </a:solidFill>
                <a:latin typeface="Times New Roman" pitchFamily="18" charset="0"/>
                <a:cs typeface="Times New Roman" pitchFamily="18" charset="0"/>
              </a:rPr>
              <a:t>；存储</a:t>
            </a:r>
            <a:r>
              <a:rPr lang="zh-CN" altLang="en-US" sz="2000" kern="1200" dirty="0">
                <a:solidFill>
                  <a:srgbClr val="1A3868"/>
                </a:solidFill>
                <a:latin typeface="Times New Roman" pitchFamily="18" charset="0"/>
                <a:cs typeface="Times New Roman" pitchFamily="18" charset="0"/>
              </a:rPr>
              <a:t>的是按层次管理的域名空间数据</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a:solidFill>
                <a:srgbClr val="1A3868"/>
              </a:solidFill>
              <a:latin typeface="Times New Roman" pitchFamily="18" charset="0"/>
              <a:cs typeface="Times New Roman" pitchFamily="18" charset="0"/>
            </a:endParaRPr>
          </a:p>
        </p:txBody>
      </p:sp>
      <p:graphicFrame>
        <p:nvGraphicFramePr>
          <p:cNvPr id="2" name="Object 9"/>
          <p:cNvGraphicFramePr>
            <a:graphicFrameLocks noChangeAspect="1"/>
          </p:cNvGraphicFramePr>
          <p:nvPr/>
        </p:nvGraphicFramePr>
        <p:xfrm>
          <a:off x="642910" y="2286792"/>
          <a:ext cx="4679950" cy="2593975"/>
        </p:xfrm>
        <a:graphic>
          <a:graphicData uri="http://schemas.openxmlformats.org/presentationml/2006/ole">
            <p:oleObj spid="_x0000_s278537" name="Visio" r:id="rId4" imgW="4618863" imgH="2561463"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426" name="Rectangle 107"/>
          <p:cNvSpPr>
            <a:spLocks noGrp="1" noChangeArrowheads="1"/>
          </p:cNvSpPr>
          <p:nvPr>
            <p:ph type="body" idx="4294967295"/>
          </p:nvPr>
        </p:nvSpPr>
        <p:spPr>
          <a:xfrm>
            <a:off x="428596" y="786595"/>
            <a:ext cx="4500594" cy="500066"/>
          </a:xfrm>
        </p:spPr>
        <p:txBody>
          <a:bodyPr/>
          <a:lstStyle/>
          <a:p>
            <a:pPr eaLnBrk="1" hangingPunct="1">
              <a:spcBef>
                <a:spcPct val="0"/>
              </a:spcBef>
              <a:buNone/>
              <a:defRPr/>
            </a:pPr>
            <a:r>
              <a:rPr lang="en-US" altLang="zh-CN" b="1" kern="1200" dirty="0">
                <a:solidFill>
                  <a:srgbClr val="007D7A"/>
                </a:solidFill>
                <a:latin typeface="Times New Roman" pitchFamily="18" charset="0"/>
                <a:ea typeface="+mj-ea"/>
                <a:cs typeface="Times New Roman" pitchFamily="18" charset="0"/>
              </a:rPr>
              <a:t>Internet </a:t>
            </a:r>
            <a:r>
              <a:rPr lang="zh-CN" altLang="en-US" b="1" kern="1200" dirty="0">
                <a:solidFill>
                  <a:srgbClr val="007D7A"/>
                </a:solidFill>
                <a:latin typeface="Times New Roman" pitchFamily="18" charset="0"/>
                <a:ea typeface="+mj-ea"/>
                <a:cs typeface="Times New Roman" pitchFamily="18" charset="0"/>
              </a:rPr>
              <a:t>域名空间的树状结构 </a:t>
            </a:r>
          </a:p>
        </p:txBody>
      </p:sp>
      <p:grpSp>
        <p:nvGrpSpPr>
          <p:cNvPr id="280578" name="组合 1"/>
          <p:cNvGrpSpPr>
            <a:grpSpLocks/>
          </p:cNvGrpSpPr>
          <p:nvPr/>
        </p:nvGrpSpPr>
        <p:grpSpPr bwMode="auto">
          <a:xfrm>
            <a:off x="357158" y="1286660"/>
            <a:ext cx="6246199" cy="3272254"/>
            <a:chOff x="974460" y="1204913"/>
            <a:chExt cx="8011097" cy="3272254"/>
          </a:xfrm>
        </p:grpSpPr>
        <p:sp>
          <p:nvSpPr>
            <p:cNvPr id="280586" name="Rectangle 212"/>
            <p:cNvSpPr>
              <a:spLocks noChangeArrowheads="1"/>
            </p:cNvSpPr>
            <p:nvPr/>
          </p:nvSpPr>
          <p:spPr bwMode="auto">
            <a:xfrm>
              <a:off x="1690688" y="3335338"/>
              <a:ext cx="7202487" cy="335989"/>
            </a:xfrm>
            <a:prstGeom prst="rect">
              <a:avLst/>
            </a:prstGeom>
            <a:solidFill>
              <a:srgbClr val="CCFF99"/>
            </a:solidFill>
            <a:ln w="19050" algn="ctr">
              <a:noFill/>
              <a:miter lim="800000"/>
              <a:headEnd/>
              <a:tailEnd/>
            </a:ln>
          </p:spPr>
          <p:txBody>
            <a:bodyPr lIns="90488" tIns="44450" rIns="90488" bIns="44450">
              <a:spAutoFit/>
            </a:bodyPr>
            <a:lstStyle/>
            <a:p>
              <a:endParaRPr lang="zh-CN" altLang="en-US" sz="1600" u="none">
                <a:solidFill>
                  <a:schemeClr val="tx1"/>
                </a:solidFill>
                <a:latin typeface="+mn-ea"/>
                <a:ea typeface="+mn-ea"/>
              </a:endParaRPr>
            </a:p>
          </p:txBody>
        </p:sp>
        <p:sp>
          <p:nvSpPr>
            <p:cNvPr id="280587" name="Rectangle 209"/>
            <p:cNvSpPr>
              <a:spLocks noChangeArrowheads="1"/>
            </p:cNvSpPr>
            <p:nvPr/>
          </p:nvSpPr>
          <p:spPr bwMode="auto">
            <a:xfrm>
              <a:off x="1690688" y="1930400"/>
              <a:ext cx="7202487" cy="335989"/>
            </a:xfrm>
            <a:prstGeom prst="rect">
              <a:avLst/>
            </a:prstGeom>
            <a:solidFill>
              <a:srgbClr val="CCECFF"/>
            </a:solidFill>
            <a:ln w="19050" algn="ctr">
              <a:noFill/>
              <a:miter lim="800000"/>
              <a:headEnd/>
              <a:tailEnd/>
            </a:ln>
          </p:spPr>
          <p:txBody>
            <a:bodyPr lIns="90488" tIns="44450" rIns="90488" bIns="44450">
              <a:spAutoFit/>
            </a:bodyPr>
            <a:lstStyle/>
            <a:p>
              <a:endParaRPr lang="zh-CN" altLang="en-US" sz="1600" u="none">
                <a:solidFill>
                  <a:schemeClr val="tx1"/>
                </a:solidFill>
                <a:latin typeface="+mn-ea"/>
                <a:ea typeface="+mn-ea"/>
              </a:endParaRPr>
            </a:p>
          </p:txBody>
        </p:sp>
        <p:sp>
          <p:nvSpPr>
            <p:cNvPr id="280588" name="Rectangle 122"/>
            <p:cNvSpPr>
              <a:spLocks noChangeArrowheads="1"/>
            </p:cNvSpPr>
            <p:nvPr/>
          </p:nvSpPr>
          <p:spPr bwMode="auto">
            <a:xfrm>
              <a:off x="4986338" y="1204913"/>
              <a:ext cx="511175" cy="328612"/>
            </a:xfrm>
            <a:prstGeom prst="rect">
              <a:avLst/>
            </a:prstGeom>
            <a:noFill/>
            <a:ln w="19050">
              <a:noFill/>
              <a:miter lim="800000"/>
              <a:headEnd/>
              <a:tailEnd/>
            </a:ln>
          </p:spPr>
          <p:txBody>
            <a:bodyPr wrap="none" anchor="ctr"/>
            <a:lstStyle/>
            <a:p>
              <a:pPr algn="ctr"/>
              <a:r>
                <a:rPr kumimoji="1" lang="zh-CN" altLang="en-US" sz="1600" u="none">
                  <a:solidFill>
                    <a:schemeClr val="hlink"/>
                  </a:solidFill>
                  <a:latin typeface="+mn-ea"/>
                  <a:ea typeface="+mn-ea"/>
                </a:rPr>
                <a:t>根</a:t>
              </a:r>
            </a:p>
          </p:txBody>
        </p:sp>
        <p:sp>
          <p:nvSpPr>
            <p:cNvPr id="280589" name="Rectangle 211"/>
            <p:cNvSpPr>
              <a:spLocks noChangeArrowheads="1"/>
            </p:cNvSpPr>
            <p:nvPr/>
          </p:nvSpPr>
          <p:spPr bwMode="auto">
            <a:xfrm>
              <a:off x="1690688" y="4070350"/>
              <a:ext cx="7202487" cy="335989"/>
            </a:xfrm>
            <a:prstGeom prst="rect">
              <a:avLst/>
            </a:prstGeom>
            <a:solidFill>
              <a:srgbClr val="CCCC00"/>
            </a:solidFill>
            <a:ln w="19050" algn="ctr">
              <a:noFill/>
              <a:miter lim="800000"/>
              <a:headEnd/>
              <a:tailEnd/>
            </a:ln>
          </p:spPr>
          <p:txBody>
            <a:bodyPr lIns="90488" tIns="44450" rIns="90488" bIns="44450">
              <a:spAutoFit/>
            </a:bodyPr>
            <a:lstStyle/>
            <a:p>
              <a:endParaRPr lang="zh-CN" altLang="en-US" sz="1600" u="none">
                <a:solidFill>
                  <a:schemeClr val="tx1"/>
                </a:solidFill>
                <a:latin typeface="+mn-ea"/>
                <a:ea typeface="+mn-ea"/>
              </a:endParaRPr>
            </a:p>
          </p:txBody>
        </p:sp>
        <p:sp>
          <p:nvSpPr>
            <p:cNvPr id="280590" name="Rectangle 130"/>
            <p:cNvSpPr>
              <a:spLocks noChangeArrowheads="1"/>
            </p:cNvSpPr>
            <p:nvPr/>
          </p:nvSpPr>
          <p:spPr bwMode="auto">
            <a:xfrm>
              <a:off x="974460" y="3876299"/>
              <a:ext cx="760699" cy="582211"/>
            </a:xfrm>
            <a:prstGeom prst="rect">
              <a:avLst/>
            </a:prstGeom>
            <a:solidFill>
              <a:srgbClr val="CCCC00"/>
            </a:solidFill>
            <a:ln w="19050" algn="ctr">
              <a:noFill/>
              <a:miter lim="800000"/>
              <a:headEnd/>
              <a:tailEnd/>
            </a:ln>
          </p:spPr>
          <p:txBody>
            <a:bodyPr wrap="none" lIns="90488" tIns="44450" rIns="90488" bIns="44450">
              <a:spAutoFit/>
            </a:bodyPr>
            <a:lstStyle/>
            <a:p>
              <a:pPr defTabSz="762000" eaLnBrk="0" hangingPunct="0"/>
              <a:r>
                <a:rPr kumimoji="1" lang="zh-CN" altLang="en-US" sz="1600" u="none" dirty="0">
                  <a:solidFill>
                    <a:schemeClr val="accent2"/>
                  </a:solidFill>
                  <a:latin typeface="+mn-ea"/>
                  <a:ea typeface="+mn-ea"/>
                </a:rPr>
                <a:t>四</a:t>
              </a:r>
              <a:r>
                <a:rPr kumimoji="1" lang="zh-CN" altLang="en-US" sz="1600" u="none" dirty="0" smtClean="0">
                  <a:solidFill>
                    <a:schemeClr val="accent2"/>
                  </a:solidFill>
                  <a:latin typeface="+mn-ea"/>
                  <a:ea typeface="+mn-ea"/>
                </a:rPr>
                <a:t>级</a:t>
              </a:r>
              <a:endParaRPr kumimoji="1" lang="en-US" altLang="zh-CN" sz="1600" u="none" dirty="0" smtClean="0">
                <a:solidFill>
                  <a:schemeClr val="accent2"/>
                </a:solidFill>
                <a:latin typeface="+mn-ea"/>
                <a:ea typeface="+mn-ea"/>
              </a:endParaRPr>
            </a:p>
            <a:p>
              <a:pPr defTabSz="762000" eaLnBrk="0" hangingPunct="0"/>
              <a:r>
                <a:rPr kumimoji="1" lang="zh-CN" altLang="en-US" sz="1600" u="none" dirty="0" smtClean="0">
                  <a:solidFill>
                    <a:schemeClr val="accent2"/>
                  </a:solidFill>
                  <a:latin typeface="+mn-ea"/>
                  <a:ea typeface="+mn-ea"/>
                </a:rPr>
                <a:t>域名</a:t>
              </a:r>
              <a:endParaRPr kumimoji="1" lang="zh-CN" altLang="en-US" sz="1600" u="none" dirty="0">
                <a:solidFill>
                  <a:schemeClr val="accent2"/>
                </a:solidFill>
                <a:latin typeface="+mn-ea"/>
                <a:ea typeface="+mn-ea"/>
              </a:endParaRPr>
            </a:p>
          </p:txBody>
        </p:sp>
        <p:sp>
          <p:nvSpPr>
            <p:cNvPr id="280591" name="Text Box 131"/>
            <p:cNvSpPr txBox="1">
              <a:spLocks noChangeArrowheads="1"/>
            </p:cNvSpPr>
            <p:nvPr/>
          </p:nvSpPr>
          <p:spPr bwMode="auto">
            <a:xfrm>
              <a:off x="5724525" y="4138613"/>
              <a:ext cx="804284"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mail</a:t>
              </a:r>
            </a:p>
          </p:txBody>
        </p:sp>
        <p:sp>
          <p:nvSpPr>
            <p:cNvPr id="280592" name="Text Box 151"/>
            <p:cNvSpPr txBox="1">
              <a:spLocks noChangeArrowheads="1"/>
            </p:cNvSpPr>
            <p:nvPr/>
          </p:nvSpPr>
          <p:spPr bwMode="auto">
            <a:xfrm>
              <a:off x="7451725" y="4138613"/>
              <a:ext cx="545235"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ee</a:t>
              </a:r>
            </a:p>
          </p:txBody>
        </p:sp>
        <p:sp>
          <p:nvSpPr>
            <p:cNvPr id="280593" name="Line 155"/>
            <p:cNvSpPr>
              <a:spLocks noChangeShapeType="1"/>
            </p:cNvSpPr>
            <p:nvPr/>
          </p:nvSpPr>
          <p:spPr bwMode="auto">
            <a:xfrm>
              <a:off x="7026275" y="3608388"/>
              <a:ext cx="693738" cy="560387"/>
            </a:xfrm>
            <a:prstGeom prst="line">
              <a:avLst/>
            </a:prstGeom>
            <a:noFill/>
            <a:ln w="9525">
              <a:solidFill>
                <a:schemeClr val="tx1"/>
              </a:solidFill>
              <a:round/>
              <a:headEnd/>
              <a:tailEnd/>
            </a:ln>
          </p:spPr>
          <p:txBody>
            <a:bodyPr/>
            <a:lstStyle/>
            <a:p>
              <a:endParaRPr lang="zh-CN" altLang="en-US" sz="1600">
                <a:latin typeface="+mn-ea"/>
                <a:ea typeface="+mn-ea"/>
              </a:endParaRPr>
            </a:p>
          </p:txBody>
        </p:sp>
        <p:sp>
          <p:nvSpPr>
            <p:cNvPr id="280594" name="Line 156"/>
            <p:cNvSpPr>
              <a:spLocks noChangeShapeType="1"/>
            </p:cNvSpPr>
            <p:nvPr/>
          </p:nvSpPr>
          <p:spPr bwMode="auto">
            <a:xfrm flipH="1">
              <a:off x="6134100" y="3614738"/>
              <a:ext cx="889000" cy="534987"/>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595" name="Rectangle 210"/>
            <p:cNvSpPr>
              <a:spLocks noChangeArrowheads="1"/>
            </p:cNvSpPr>
            <p:nvPr/>
          </p:nvSpPr>
          <p:spPr bwMode="auto">
            <a:xfrm>
              <a:off x="1690688" y="2633663"/>
              <a:ext cx="7202487" cy="335989"/>
            </a:xfrm>
            <a:prstGeom prst="rect">
              <a:avLst/>
            </a:prstGeom>
            <a:solidFill>
              <a:srgbClr val="FFCCFF"/>
            </a:solidFill>
            <a:ln w="19050" algn="ctr">
              <a:noFill/>
              <a:miter lim="800000"/>
              <a:headEnd/>
              <a:tailEnd/>
            </a:ln>
          </p:spPr>
          <p:txBody>
            <a:bodyPr lIns="90488" tIns="44450" rIns="90488" bIns="44450">
              <a:spAutoFit/>
            </a:bodyPr>
            <a:lstStyle/>
            <a:p>
              <a:endParaRPr lang="zh-CN" altLang="en-US" sz="1600" u="none">
                <a:solidFill>
                  <a:schemeClr val="tx1"/>
                </a:solidFill>
                <a:latin typeface="+mn-ea"/>
                <a:ea typeface="+mn-ea"/>
              </a:endParaRPr>
            </a:p>
          </p:txBody>
        </p:sp>
        <p:sp>
          <p:nvSpPr>
            <p:cNvPr id="280596" name="Text Box 115"/>
            <p:cNvSpPr txBox="1">
              <a:spLocks noChangeArrowheads="1"/>
            </p:cNvSpPr>
            <p:nvPr/>
          </p:nvSpPr>
          <p:spPr bwMode="auto">
            <a:xfrm>
              <a:off x="6351588" y="2606675"/>
              <a:ext cx="491780"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bj</a:t>
              </a:r>
            </a:p>
          </p:txBody>
        </p:sp>
        <p:sp>
          <p:nvSpPr>
            <p:cNvPr id="280597" name="Text Box 116"/>
            <p:cNvSpPr txBox="1">
              <a:spLocks noChangeArrowheads="1"/>
            </p:cNvSpPr>
            <p:nvPr/>
          </p:nvSpPr>
          <p:spPr bwMode="auto">
            <a:xfrm>
              <a:off x="7300913" y="2605088"/>
              <a:ext cx="736438"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edu</a:t>
              </a:r>
            </a:p>
          </p:txBody>
        </p:sp>
        <p:sp>
          <p:nvSpPr>
            <p:cNvPr id="280598" name="Text Box 117"/>
            <p:cNvSpPr txBox="1">
              <a:spLocks noChangeArrowheads="1"/>
            </p:cNvSpPr>
            <p:nvPr/>
          </p:nvSpPr>
          <p:spPr bwMode="auto">
            <a:xfrm>
              <a:off x="8162925" y="2605088"/>
              <a:ext cx="804284"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com</a:t>
              </a:r>
            </a:p>
          </p:txBody>
        </p:sp>
        <p:sp>
          <p:nvSpPr>
            <p:cNvPr id="280599" name="Text Box 123"/>
            <p:cNvSpPr txBox="1">
              <a:spLocks noChangeArrowheads="1"/>
            </p:cNvSpPr>
            <p:nvPr/>
          </p:nvSpPr>
          <p:spPr bwMode="auto">
            <a:xfrm>
              <a:off x="2352675" y="2605088"/>
              <a:ext cx="769333"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cctv</a:t>
              </a:r>
            </a:p>
          </p:txBody>
        </p:sp>
        <p:sp>
          <p:nvSpPr>
            <p:cNvPr id="280600" name="Text Box 124"/>
            <p:cNvSpPr txBox="1">
              <a:spLocks noChangeArrowheads="1"/>
            </p:cNvSpPr>
            <p:nvPr/>
          </p:nvSpPr>
          <p:spPr bwMode="auto">
            <a:xfrm>
              <a:off x="3540125" y="2603500"/>
              <a:ext cx="748774"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ibm</a:t>
              </a:r>
            </a:p>
          </p:txBody>
        </p:sp>
        <p:sp>
          <p:nvSpPr>
            <p:cNvPr id="280601" name="Text Box 125"/>
            <p:cNvSpPr txBox="1">
              <a:spLocks noChangeArrowheads="1"/>
            </p:cNvSpPr>
            <p:nvPr/>
          </p:nvSpPr>
          <p:spPr bwMode="auto">
            <a:xfrm>
              <a:off x="4191000" y="2605088"/>
              <a:ext cx="582242"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hp</a:t>
              </a:r>
            </a:p>
          </p:txBody>
        </p:sp>
        <p:sp>
          <p:nvSpPr>
            <p:cNvPr id="280602" name="Rectangle 127"/>
            <p:cNvSpPr>
              <a:spLocks noChangeArrowheads="1"/>
            </p:cNvSpPr>
            <p:nvPr/>
          </p:nvSpPr>
          <p:spPr bwMode="auto">
            <a:xfrm>
              <a:off x="974461" y="2458246"/>
              <a:ext cx="760699" cy="582211"/>
            </a:xfrm>
            <a:prstGeom prst="rect">
              <a:avLst/>
            </a:prstGeom>
            <a:solidFill>
              <a:srgbClr val="FFCCFF"/>
            </a:solidFill>
            <a:ln w="19050" algn="ctr">
              <a:noFill/>
              <a:miter lim="800000"/>
              <a:headEnd/>
              <a:tailEnd/>
            </a:ln>
          </p:spPr>
          <p:txBody>
            <a:bodyPr wrap="none" lIns="90488" tIns="44450" rIns="90488" bIns="44450">
              <a:spAutoFit/>
            </a:bodyPr>
            <a:lstStyle/>
            <a:p>
              <a:pPr defTabSz="762000" eaLnBrk="0" hangingPunct="0"/>
              <a:r>
                <a:rPr kumimoji="1" lang="zh-CN" altLang="en-US" sz="1600" u="none" dirty="0">
                  <a:solidFill>
                    <a:schemeClr val="accent2"/>
                  </a:solidFill>
                  <a:latin typeface="+mn-ea"/>
                  <a:ea typeface="+mn-ea"/>
                </a:rPr>
                <a:t>二</a:t>
              </a:r>
              <a:r>
                <a:rPr kumimoji="1" lang="zh-CN" altLang="en-US" sz="1600" u="none" dirty="0" smtClean="0">
                  <a:solidFill>
                    <a:schemeClr val="accent2"/>
                  </a:solidFill>
                  <a:latin typeface="+mn-ea"/>
                  <a:ea typeface="+mn-ea"/>
                </a:rPr>
                <a:t>级</a:t>
              </a:r>
              <a:endParaRPr kumimoji="1" lang="en-US" altLang="zh-CN" sz="1600" u="none" dirty="0" smtClean="0">
                <a:solidFill>
                  <a:schemeClr val="accent2"/>
                </a:solidFill>
                <a:latin typeface="+mn-ea"/>
                <a:ea typeface="+mn-ea"/>
              </a:endParaRPr>
            </a:p>
            <a:p>
              <a:pPr defTabSz="762000" eaLnBrk="0" hangingPunct="0"/>
              <a:r>
                <a:rPr kumimoji="1" lang="zh-CN" altLang="en-US" sz="1600" u="none" dirty="0" smtClean="0">
                  <a:solidFill>
                    <a:schemeClr val="accent2"/>
                  </a:solidFill>
                  <a:latin typeface="+mn-ea"/>
                  <a:ea typeface="+mn-ea"/>
                </a:rPr>
                <a:t>域名</a:t>
              </a:r>
              <a:endParaRPr kumimoji="1" lang="zh-CN" altLang="en-US" sz="1600" u="none" dirty="0">
                <a:solidFill>
                  <a:schemeClr val="accent2"/>
                </a:solidFill>
                <a:latin typeface="+mn-ea"/>
                <a:ea typeface="+mn-ea"/>
              </a:endParaRPr>
            </a:p>
          </p:txBody>
        </p:sp>
        <p:sp>
          <p:nvSpPr>
            <p:cNvPr id="280603" name="Line 142"/>
            <p:cNvSpPr>
              <a:spLocks noChangeShapeType="1"/>
            </p:cNvSpPr>
            <p:nvPr/>
          </p:nvSpPr>
          <p:spPr bwMode="auto">
            <a:xfrm>
              <a:off x="3521075" y="2206625"/>
              <a:ext cx="338138" cy="444500"/>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04" name="Line 143"/>
            <p:cNvSpPr>
              <a:spLocks noChangeShapeType="1"/>
            </p:cNvSpPr>
            <p:nvPr/>
          </p:nvSpPr>
          <p:spPr bwMode="auto">
            <a:xfrm>
              <a:off x="3521075" y="2219325"/>
              <a:ext cx="866775" cy="415925"/>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05" name="Line 144"/>
            <p:cNvSpPr>
              <a:spLocks noChangeShapeType="1"/>
            </p:cNvSpPr>
            <p:nvPr/>
          </p:nvSpPr>
          <p:spPr bwMode="auto">
            <a:xfrm flipV="1">
              <a:off x="2725738" y="2232025"/>
              <a:ext cx="795337" cy="414338"/>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06" name="Line 145"/>
            <p:cNvSpPr>
              <a:spLocks noChangeShapeType="1"/>
            </p:cNvSpPr>
            <p:nvPr/>
          </p:nvSpPr>
          <p:spPr bwMode="auto">
            <a:xfrm>
              <a:off x="7472363" y="2157413"/>
              <a:ext cx="176212" cy="51276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07" name="Line 146"/>
            <p:cNvSpPr>
              <a:spLocks noChangeShapeType="1"/>
            </p:cNvSpPr>
            <p:nvPr/>
          </p:nvSpPr>
          <p:spPr bwMode="auto">
            <a:xfrm>
              <a:off x="7477125" y="2166938"/>
              <a:ext cx="993775" cy="477837"/>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08" name="Line 147"/>
            <p:cNvSpPr>
              <a:spLocks noChangeShapeType="1"/>
            </p:cNvSpPr>
            <p:nvPr/>
          </p:nvSpPr>
          <p:spPr bwMode="auto">
            <a:xfrm flipH="1">
              <a:off x="6564313" y="2166938"/>
              <a:ext cx="908050" cy="474662"/>
            </a:xfrm>
            <a:prstGeom prst="line">
              <a:avLst/>
            </a:prstGeom>
            <a:noFill/>
            <a:ln w="19050">
              <a:solidFill>
                <a:schemeClr val="tx2"/>
              </a:solidFill>
              <a:round/>
              <a:headEnd/>
              <a:tailEnd/>
            </a:ln>
          </p:spPr>
          <p:txBody>
            <a:bodyPr/>
            <a:lstStyle/>
            <a:p>
              <a:endParaRPr lang="zh-CN" altLang="en-US" sz="1600">
                <a:latin typeface="+mn-ea"/>
                <a:ea typeface="+mn-ea"/>
              </a:endParaRPr>
            </a:p>
          </p:txBody>
        </p:sp>
        <p:grpSp>
          <p:nvGrpSpPr>
            <p:cNvPr id="280609" name="Group 157"/>
            <p:cNvGrpSpPr>
              <a:grpSpLocks/>
            </p:cNvGrpSpPr>
            <p:nvPr/>
          </p:nvGrpSpPr>
          <p:grpSpPr bwMode="auto">
            <a:xfrm>
              <a:off x="1925638" y="2190750"/>
              <a:ext cx="425450" cy="119063"/>
              <a:chOff x="2875" y="1143"/>
              <a:chExt cx="330" cy="132"/>
            </a:xfrm>
          </p:grpSpPr>
          <p:sp>
            <p:nvSpPr>
              <p:cNvPr id="280682" name="Line 158"/>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83" name="Line 159"/>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84" name="Line 160"/>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85" name="Line 161"/>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10" name="Group 162"/>
            <p:cNvGrpSpPr>
              <a:grpSpLocks/>
            </p:cNvGrpSpPr>
            <p:nvPr/>
          </p:nvGrpSpPr>
          <p:grpSpPr bwMode="auto">
            <a:xfrm>
              <a:off x="4051300" y="2190750"/>
              <a:ext cx="425450" cy="119063"/>
              <a:chOff x="2875" y="1143"/>
              <a:chExt cx="330" cy="132"/>
            </a:xfrm>
          </p:grpSpPr>
          <p:sp>
            <p:nvSpPr>
              <p:cNvPr id="280678" name="Line 163"/>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9" name="Line 164"/>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80" name="Line 165"/>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81" name="Line 166"/>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11" name="Group 167"/>
            <p:cNvGrpSpPr>
              <a:grpSpLocks/>
            </p:cNvGrpSpPr>
            <p:nvPr/>
          </p:nvGrpSpPr>
          <p:grpSpPr bwMode="auto">
            <a:xfrm>
              <a:off x="4732338" y="2190750"/>
              <a:ext cx="425450" cy="119063"/>
              <a:chOff x="2875" y="1143"/>
              <a:chExt cx="330" cy="132"/>
            </a:xfrm>
          </p:grpSpPr>
          <p:sp>
            <p:nvSpPr>
              <p:cNvPr id="280674" name="Line 168"/>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5" name="Line 169"/>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6" name="Line 170"/>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7" name="Line 171"/>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12" name="Group 172"/>
            <p:cNvGrpSpPr>
              <a:grpSpLocks/>
            </p:cNvGrpSpPr>
            <p:nvPr/>
          </p:nvGrpSpPr>
          <p:grpSpPr bwMode="auto">
            <a:xfrm>
              <a:off x="5410200" y="2190750"/>
              <a:ext cx="425450" cy="119063"/>
              <a:chOff x="2875" y="1143"/>
              <a:chExt cx="330" cy="132"/>
            </a:xfrm>
          </p:grpSpPr>
          <p:sp>
            <p:nvSpPr>
              <p:cNvPr id="280670" name="Line 173"/>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1" name="Line 174"/>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2" name="Line 175"/>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73" name="Line 176"/>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13" name="Group 177"/>
            <p:cNvGrpSpPr>
              <a:grpSpLocks/>
            </p:cNvGrpSpPr>
            <p:nvPr/>
          </p:nvGrpSpPr>
          <p:grpSpPr bwMode="auto">
            <a:xfrm>
              <a:off x="6091238" y="2190750"/>
              <a:ext cx="425450" cy="119063"/>
              <a:chOff x="2875" y="1143"/>
              <a:chExt cx="330" cy="132"/>
            </a:xfrm>
          </p:grpSpPr>
          <p:sp>
            <p:nvSpPr>
              <p:cNvPr id="280666" name="Line 178"/>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7" name="Line 179"/>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8" name="Line 180"/>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9" name="Line 181"/>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14" name="Group 182"/>
            <p:cNvGrpSpPr>
              <a:grpSpLocks/>
            </p:cNvGrpSpPr>
            <p:nvPr/>
          </p:nvGrpSpPr>
          <p:grpSpPr bwMode="auto">
            <a:xfrm>
              <a:off x="7905750" y="2190750"/>
              <a:ext cx="425450" cy="119063"/>
              <a:chOff x="2875" y="1143"/>
              <a:chExt cx="330" cy="132"/>
            </a:xfrm>
          </p:grpSpPr>
          <p:sp>
            <p:nvSpPr>
              <p:cNvPr id="280662" name="Line 183"/>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3" name="Line 184"/>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4" name="Line 185"/>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5" name="Line 186"/>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sp>
          <p:nvSpPr>
            <p:cNvPr id="280615" name="Text Box 119"/>
            <p:cNvSpPr txBox="1">
              <a:spLocks noChangeArrowheads="1"/>
            </p:cNvSpPr>
            <p:nvPr/>
          </p:nvSpPr>
          <p:spPr bwMode="auto">
            <a:xfrm>
              <a:off x="8247063" y="3335338"/>
              <a:ext cx="738494"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pku</a:t>
              </a:r>
            </a:p>
          </p:txBody>
        </p:sp>
        <p:sp>
          <p:nvSpPr>
            <p:cNvPr id="280616" name="Text Box 120"/>
            <p:cNvSpPr txBox="1">
              <a:spLocks noChangeArrowheads="1"/>
            </p:cNvSpPr>
            <p:nvPr/>
          </p:nvSpPr>
          <p:spPr bwMode="auto">
            <a:xfrm>
              <a:off x="6516688" y="3335338"/>
              <a:ext cx="1008061" cy="338554"/>
            </a:xfrm>
            <a:prstGeom prst="rect">
              <a:avLst/>
            </a:prstGeom>
            <a:noFill/>
            <a:ln w="9525">
              <a:noFill/>
              <a:miter lim="800000"/>
              <a:headEnd/>
              <a:tailEnd/>
            </a:ln>
          </p:spPr>
          <p:txBody>
            <a:bodyPr>
              <a:spAutoFit/>
            </a:bodyPr>
            <a:lstStyle/>
            <a:p>
              <a:pPr algn="ctr"/>
              <a:r>
                <a:rPr kumimoji="1" lang="en-US" altLang="zh-CN" sz="1600" u="none">
                  <a:solidFill>
                    <a:srgbClr val="CC0000"/>
                  </a:solidFill>
                  <a:latin typeface="+mn-ea"/>
                  <a:ea typeface="+mn-ea"/>
                </a:rPr>
                <a:t>dlut</a:t>
              </a:r>
            </a:p>
          </p:txBody>
        </p:sp>
        <p:sp>
          <p:nvSpPr>
            <p:cNvPr id="280617" name="Rectangle 128"/>
            <p:cNvSpPr>
              <a:spLocks noChangeArrowheads="1"/>
            </p:cNvSpPr>
            <p:nvPr/>
          </p:nvSpPr>
          <p:spPr bwMode="auto">
            <a:xfrm>
              <a:off x="974461" y="3172626"/>
              <a:ext cx="760699" cy="582211"/>
            </a:xfrm>
            <a:prstGeom prst="rect">
              <a:avLst/>
            </a:prstGeom>
            <a:solidFill>
              <a:srgbClr val="CCFF99"/>
            </a:solidFill>
            <a:ln w="19050" algn="ctr">
              <a:noFill/>
              <a:miter lim="800000"/>
              <a:headEnd/>
              <a:tailEnd/>
            </a:ln>
          </p:spPr>
          <p:txBody>
            <a:bodyPr wrap="none" lIns="90488" tIns="44450" rIns="90488" bIns="44450">
              <a:spAutoFit/>
            </a:bodyPr>
            <a:lstStyle/>
            <a:p>
              <a:pPr defTabSz="762000" eaLnBrk="0" hangingPunct="0"/>
              <a:r>
                <a:rPr kumimoji="1" lang="zh-CN" altLang="en-US" sz="1600" u="none" dirty="0">
                  <a:solidFill>
                    <a:schemeClr val="accent2"/>
                  </a:solidFill>
                  <a:latin typeface="+mn-ea"/>
                  <a:ea typeface="+mn-ea"/>
                </a:rPr>
                <a:t>三</a:t>
              </a:r>
              <a:r>
                <a:rPr kumimoji="1" lang="zh-CN" altLang="en-US" sz="1600" u="none" dirty="0" smtClean="0">
                  <a:solidFill>
                    <a:schemeClr val="accent2"/>
                  </a:solidFill>
                  <a:latin typeface="+mn-ea"/>
                  <a:ea typeface="+mn-ea"/>
                </a:rPr>
                <a:t>级</a:t>
              </a:r>
              <a:endParaRPr kumimoji="1" lang="en-US" altLang="zh-CN" sz="1600" u="none" dirty="0" smtClean="0">
                <a:solidFill>
                  <a:schemeClr val="accent2"/>
                </a:solidFill>
                <a:latin typeface="+mn-ea"/>
                <a:ea typeface="+mn-ea"/>
              </a:endParaRPr>
            </a:p>
            <a:p>
              <a:pPr defTabSz="762000" eaLnBrk="0" hangingPunct="0"/>
              <a:r>
                <a:rPr kumimoji="1" lang="zh-CN" altLang="en-US" sz="1600" u="none" dirty="0" smtClean="0">
                  <a:solidFill>
                    <a:schemeClr val="accent2"/>
                  </a:solidFill>
                  <a:latin typeface="+mn-ea"/>
                  <a:ea typeface="+mn-ea"/>
                </a:rPr>
                <a:t>域名</a:t>
              </a:r>
              <a:endParaRPr kumimoji="1" lang="zh-CN" altLang="en-US" sz="1600" u="none" dirty="0">
                <a:solidFill>
                  <a:schemeClr val="accent2"/>
                </a:solidFill>
                <a:latin typeface="+mn-ea"/>
                <a:ea typeface="+mn-ea"/>
              </a:endParaRPr>
            </a:p>
          </p:txBody>
        </p:sp>
        <p:sp>
          <p:nvSpPr>
            <p:cNvPr id="280618" name="Text Box 129"/>
            <p:cNvSpPr txBox="1">
              <a:spLocks noChangeArrowheads="1"/>
            </p:cNvSpPr>
            <p:nvPr/>
          </p:nvSpPr>
          <p:spPr bwMode="auto">
            <a:xfrm>
              <a:off x="1760538" y="3335338"/>
              <a:ext cx="804284"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mail</a:t>
              </a:r>
            </a:p>
          </p:txBody>
        </p:sp>
        <p:sp>
          <p:nvSpPr>
            <p:cNvPr id="280619" name="Text Box 150"/>
            <p:cNvSpPr txBox="1">
              <a:spLocks noChangeArrowheads="1"/>
            </p:cNvSpPr>
            <p:nvPr/>
          </p:nvSpPr>
          <p:spPr bwMode="auto">
            <a:xfrm>
              <a:off x="2970213" y="3335338"/>
              <a:ext cx="909137"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www</a:t>
              </a:r>
            </a:p>
          </p:txBody>
        </p:sp>
        <p:sp>
          <p:nvSpPr>
            <p:cNvPr id="280620" name="Line 153"/>
            <p:cNvSpPr>
              <a:spLocks noChangeShapeType="1"/>
            </p:cNvSpPr>
            <p:nvPr/>
          </p:nvSpPr>
          <p:spPr bwMode="auto">
            <a:xfrm flipV="1">
              <a:off x="2093913" y="2844800"/>
              <a:ext cx="608012" cy="534988"/>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21" name="Line 154"/>
            <p:cNvSpPr>
              <a:spLocks noChangeShapeType="1"/>
            </p:cNvSpPr>
            <p:nvPr/>
          </p:nvSpPr>
          <p:spPr bwMode="auto">
            <a:xfrm>
              <a:off x="2701925" y="2844800"/>
              <a:ext cx="573088" cy="563563"/>
            </a:xfrm>
            <a:prstGeom prst="line">
              <a:avLst/>
            </a:prstGeom>
            <a:noFill/>
            <a:ln w="19050">
              <a:solidFill>
                <a:schemeClr val="tx2"/>
              </a:solidFill>
              <a:round/>
              <a:headEnd/>
              <a:tailEnd/>
            </a:ln>
          </p:spPr>
          <p:txBody>
            <a:bodyPr/>
            <a:lstStyle/>
            <a:p>
              <a:endParaRPr lang="zh-CN" altLang="en-US" sz="1600">
                <a:latin typeface="+mn-ea"/>
                <a:ea typeface="+mn-ea"/>
              </a:endParaRPr>
            </a:p>
          </p:txBody>
        </p:sp>
        <p:grpSp>
          <p:nvGrpSpPr>
            <p:cNvPr id="280622" name="Group 187"/>
            <p:cNvGrpSpPr>
              <a:grpSpLocks/>
            </p:cNvGrpSpPr>
            <p:nvPr/>
          </p:nvGrpSpPr>
          <p:grpSpPr bwMode="auto">
            <a:xfrm>
              <a:off x="4219575" y="2849563"/>
              <a:ext cx="427038" cy="119062"/>
              <a:chOff x="2875" y="1143"/>
              <a:chExt cx="330" cy="132"/>
            </a:xfrm>
          </p:grpSpPr>
          <p:sp>
            <p:nvSpPr>
              <p:cNvPr id="280658" name="Line 188"/>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9" name="Line 189"/>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0" name="Line 190"/>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61" name="Line 191"/>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23" name="Group 192"/>
            <p:cNvGrpSpPr>
              <a:grpSpLocks/>
            </p:cNvGrpSpPr>
            <p:nvPr/>
          </p:nvGrpSpPr>
          <p:grpSpPr bwMode="auto">
            <a:xfrm>
              <a:off x="8216900" y="2849563"/>
              <a:ext cx="425450" cy="119062"/>
              <a:chOff x="2875" y="1143"/>
              <a:chExt cx="330" cy="132"/>
            </a:xfrm>
          </p:grpSpPr>
          <p:sp>
            <p:nvSpPr>
              <p:cNvPr id="280654" name="Line 193"/>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5" name="Line 194"/>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6" name="Line 195"/>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7" name="Line 196"/>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24" name="Group 197"/>
            <p:cNvGrpSpPr>
              <a:grpSpLocks/>
            </p:cNvGrpSpPr>
            <p:nvPr/>
          </p:nvGrpSpPr>
          <p:grpSpPr bwMode="auto">
            <a:xfrm>
              <a:off x="3625850" y="2849563"/>
              <a:ext cx="425450" cy="119062"/>
              <a:chOff x="2875" y="1143"/>
              <a:chExt cx="330" cy="132"/>
            </a:xfrm>
          </p:grpSpPr>
          <p:sp>
            <p:nvSpPr>
              <p:cNvPr id="280650" name="Line 198"/>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1" name="Line 199"/>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2" name="Line 200"/>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53" name="Line 201"/>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grpSp>
          <p:nvGrpSpPr>
            <p:cNvPr id="280625" name="Group 202"/>
            <p:cNvGrpSpPr>
              <a:grpSpLocks/>
            </p:cNvGrpSpPr>
            <p:nvPr/>
          </p:nvGrpSpPr>
          <p:grpSpPr bwMode="auto">
            <a:xfrm>
              <a:off x="6346825" y="2849563"/>
              <a:ext cx="425450" cy="119062"/>
              <a:chOff x="2875" y="1143"/>
              <a:chExt cx="330" cy="132"/>
            </a:xfrm>
          </p:grpSpPr>
          <p:sp>
            <p:nvSpPr>
              <p:cNvPr id="280646" name="Line 203"/>
              <p:cNvSpPr>
                <a:spLocks noChangeShapeType="1"/>
              </p:cNvSpPr>
              <p:nvPr/>
            </p:nvSpPr>
            <p:spPr bwMode="auto">
              <a:xfrm>
                <a:off x="3061"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7" name="Line 204"/>
              <p:cNvSpPr>
                <a:spLocks noChangeShapeType="1"/>
              </p:cNvSpPr>
              <p:nvPr/>
            </p:nvSpPr>
            <p:spPr bwMode="auto">
              <a:xfrm>
                <a:off x="3050" y="1143"/>
                <a:ext cx="37" cy="129"/>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8" name="Line 205"/>
              <p:cNvSpPr>
                <a:spLocks noChangeShapeType="1"/>
              </p:cNvSpPr>
              <p:nvPr/>
            </p:nvSpPr>
            <p:spPr bwMode="auto">
              <a:xfrm flipH="1">
                <a:off x="2875" y="1143"/>
                <a:ext cx="144" cy="13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9" name="Line 206"/>
              <p:cNvSpPr>
                <a:spLocks noChangeShapeType="1"/>
              </p:cNvSpPr>
              <p:nvPr/>
            </p:nvSpPr>
            <p:spPr bwMode="auto">
              <a:xfrm flipH="1">
                <a:off x="2980" y="1143"/>
                <a:ext cx="54" cy="126"/>
              </a:xfrm>
              <a:prstGeom prst="line">
                <a:avLst/>
              </a:prstGeom>
              <a:noFill/>
              <a:ln w="19050">
                <a:solidFill>
                  <a:schemeClr val="tx2"/>
                </a:solidFill>
                <a:round/>
                <a:headEnd/>
                <a:tailEnd/>
              </a:ln>
            </p:spPr>
            <p:txBody>
              <a:bodyPr/>
              <a:lstStyle/>
              <a:p>
                <a:endParaRPr lang="zh-CN" altLang="en-US" sz="1600">
                  <a:latin typeface="+mn-ea"/>
                  <a:ea typeface="+mn-ea"/>
                </a:endParaRPr>
              </a:p>
            </p:txBody>
          </p:sp>
        </p:grpSp>
        <p:sp>
          <p:nvSpPr>
            <p:cNvPr id="280626" name="Text Box 106"/>
            <p:cNvSpPr txBox="1">
              <a:spLocks noChangeArrowheads="1"/>
            </p:cNvSpPr>
            <p:nvPr/>
          </p:nvSpPr>
          <p:spPr bwMode="auto">
            <a:xfrm>
              <a:off x="3206749" y="1930400"/>
              <a:ext cx="804284"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com</a:t>
              </a:r>
            </a:p>
          </p:txBody>
        </p:sp>
        <p:sp>
          <p:nvSpPr>
            <p:cNvPr id="280627" name="Text Box 107"/>
            <p:cNvSpPr txBox="1">
              <a:spLocks noChangeArrowheads="1"/>
            </p:cNvSpPr>
            <p:nvPr/>
          </p:nvSpPr>
          <p:spPr bwMode="auto">
            <a:xfrm>
              <a:off x="3995738" y="1930400"/>
              <a:ext cx="670648"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net</a:t>
              </a:r>
            </a:p>
          </p:txBody>
        </p:sp>
        <p:sp>
          <p:nvSpPr>
            <p:cNvPr id="280628" name="Text Box 108"/>
            <p:cNvSpPr txBox="1">
              <a:spLocks noChangeArrowheads="1"/>
            </p:cNvSpPr>
            <p:nvPr/>
          </p:nvSpPr>
          <p:spPr bwMode="auto">
            <a:xfrm>
              <a:off x="4675188" y="1930400"/>
              <a:ext cx="694003"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org</a:t>
              </a:r>
            </a:p>
          </p:txBody>
        </p:sp>
        <p:sp>
          <p:nvSpPr>
            <p:cNvPr id="280629" name="Text Box 109"/>
            <p:cNvSpPr txBox="1">
              <a:spLocks noChangeArrowheads="1"/>
            </p:cNvSpPr>
            <p:nvPr/>
          </p:nvSpPr>
          <p:spPr bwMode="auto">
            <a:xfrm>
              <a:off x="5356225" y="1930400"/>
              <a:ext cx="736438"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edu</a:t>
              </a:r>
            </a:p>
          </p:txBody>
        </p:sp>
        <p:sp>
          <p:nvSpPr>
            <p:cNvPr id="280630" name="Text Box 110"/>
            <p:cNvSpPr txBox="1">
              <a:spLocks noChangeArrowheads="1"/>
            </p:cNvSpPr>
            <p:nvPr/>
          </p:nvSpPr>
          <p:spPr bwMode="auto">
            <a:xfrm>
              <a:off x="6037263" y="1930400"/>
              <a:ext cx="736438"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gov</a:t>
              </a:r>
            </a:p>
          </p:txBody>
        </p:sp>
        <p:sp>
          <p:nvSpPr>
            <p:cNvPr id="280631" name="Text Box 111"/>
            <p:cNvSpPr txBox="1">
              <a:spLocks noChangeArrowheads="1"/>
            </p:cNvSpPr>
            <p:nvPr/>
          </p:nvSpPr>
          <p:spPr bwMode="auto">
            <a:xfrm>
              <a:off x="1839912" y="1930400"/>
              <a:ext cx="825583"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aero</a:t>
              </a:r>
            </a:p>
          </p:txBody>
        </p:sp>
        <p:sp>
          <p:nvSpPr>
            <p:cNvPr id="280632" name="Text Box 112"/>
            <p:cNvSpPr txBox="1">
              <a:spLocks noChangeArrowheads="1"/>
            </p:cNvSpPr>
            <p:nvPr/>
          </p:nvSpPr>
          <p:spPr bwMode="auto">
            <a:xfrm>
              <a:off x="7197725" y="1930400"/>
              <a:ext cx="543180"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cn</a:t>
              </a:r>
            </a:p>
          </p:txBody>
        </p:sp>
        <p:sp>
          <p:nvSpPr>
            <p:cNvPr id="280633" name="Text Box 113"/>
            <p:cNvSpPr txBox="1">
              <a:spLocks noChangeArrowheads="1"/>
            </p:cNvSpPr>
            <p:nvPr/>
          </p:nvSpPr>
          <p:spPr bwMode="auto">
            <a:xfrm>
              <a:off x="7878763" y="1930400"/>
              <a:ext cx="563739"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uk</a:t>
              </a:r>
            </a:p>
          </p:txBody>
        </p:sp>
        <p:sp>
          <p:nvSpPr>
            <p:cNvPr id="280634" name="Rectangle 126"/>
            <p:cNvSpPr>
              <a:spLocks noChangeArrowheads="1"/>
            </p:cNvSpPr>
            <p:nvPr/>
          </p:nvSpPr>
          <p:spPr bwMode="auto">
            <a:xfrm>
              <a:off x="974461" y="1743866"/>
              <a:ext cx="760699" cy="582211"/>
            </a:xfrm>
            <a:prstGeom prst="rect">
              <a:avLst/>
            </a:prstGeom>
            <a:solidFill>
              <a:srgbClr val="CCECFF"/>
            </a:solidFill>
            <a:ln w="19050">
              <a:noFill/>
              <a:miter lim="800000"/>
              <a:headEnd/>
              <a:tailEnd/>
            </a:ln>
          </p:spPr>
          <p:txBody>
            <a:bodyPr wrap="none" lIns="90488" tIns="44450" rIns="90488" bIns="44450">
              <a:spAutoFit/>
            </a:bodyPr>
            <a:lstStyle/>
            <a:p>
              <a:pPr defTabSz="762000" eaLnBrk="0" hangingPunct="0"/>
              <a:r>
                <a:rPr kumimoji="1" lang="zh-CN" altLang="en-US" sz="1600" u="none" dirty="0" smtClean="0">
                  <a:solidFill>
                    <a:schemeClr val="hlink"/>
                  </a:solidFill>
                  <a:latin typeface="+mn-ea"/>
                  <a:ea typeface="+mn-ea"/>
                </a:rPr>
                <a:t>顶级</a:t>
              </a:r>
              <a:endParaRPr kumimoji="1" lang="en-US" altLang="zh-CN" sz="1600" u="none" dirty="0" smtClean="0">
                <a:solidFill>
                  <a:schemeClr val="hlink"/>
                </a:solidFill>
                <a:latin typeface="+mn-ea"/>
                <a:ea typeface="+mn-ea"/>
              </a:endParaRPr>
            </a:p>
            <a:p>
              <a:pPr defTabSz="762000" eaLnBrk="0" hangingPunct="0"/>
              <a:r>
                <a:rPr kumimoji="1" lang="zh-CN" altLang="en-US" sz="1600" u="none" dirty="0" smtClean="0">
                  <a:solidFill>
                    <a:schemeClr val="hlink"/>
                  </a:solidFill>
                  <a:latin typeface="+mn-ea"/>
                  <a:ea typeface="+mn-ea"/>
                </a:rPr>
                <a:t>域名</a:t>
              </a:r>
              <a:endParaRPr kumimoji="1" lang="zh-CN" altLang="en-US" sz="1600" u="none" dirty="0">
                <a:solidFill>
                  <a:schemeClr val="hlink"/>
                </a:solidFill>
                <a:latin typeface="+mn-ea"/>
                <a:ea typeface="+mn-ea"/>
              </a:endParaRPr>
            </a:p>
          </p:txBody>
        </p:sp>
        <p:sp>
          <p:nvSpPr>
            <p:cNvPr id="280635" name="Line 133"/>
            <p:cNvSpPr>
              <a:spLocks noChangeShapeType="1"/>
            </p:cNvSpPr>
            <p:nvPr/>
          </p:nvSpPr>
          <p:spPr bwMode="auto">
            <a:xfrm flipH="1">
              <a:off x="3565525" y="1557338"/>
              <a:ext cx="1695450" cy="46196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36" name="Line 134"/>
            <p:cNvSpPr>
              <a:spLocks noChangeShapeType="1"/>
            </p:cNvSpPr>
            <p:nvPr/>
          </p:nvSpPr>
          <p:spPr bwMode="auto">
            <a:xfrm flipH="1">
              <a:off x="4327525" y="1577975"/>
              <a:ext cx="912813" cy="419100"/>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37" name="Line 135"/>
            <p:cNvSpPr>
              <a:spLocks noChangeShapeType="1"/>
            </p:cNvSpPr>
            <p:nvPr/>
          </p:nvSpPr>
          <p:spPr bwMode="auto">
            <a:xfrm flipH="1">
              <a:off x="5046663" y="1577975"/>
              <a:ext cx="207962" cy="409575"/>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38" name="Line 136"/>
            <p:cNvSpPr>
              <a:spLocks noChangeShapeType="1"/>
            </p:cNvSpPr>
            <p:nvPr/>
          </p:nvSpPr>
          <p:spPr bwMode="auto">
            <a:xfrm>
              <a:off x="5273675" y="1570038"/>
              <a:ext cx="395288" cy="434975"/>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39" name="Line 137"/>
            <p:cNvSpPr>
              <a:spLocks noChangeShapeType="1"/>
            </p:cNvSpPr>
            <p:nvPr/>
          </p:nvSpPr>
          <p:spPr bwMode="auto">
            <a:xfrm>
              <a:off x="5270500" y="1560513"/>
              <a:ext cx="1081088" cy="446087"/>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0" name="Line 138"/>
            <p:cNvSpPr>
              <a:spLocks noChangeShapeType="1"/>
            </p:cNvSpPr>
            <p:nvPr/>
          </p:nvSpPr>
          <p:spPr bwMode="auto">
            <a:xfrm>
              <a:off x="5291138" y="1552575"/>
              <a:ext cx="2147887" cy="447675"/>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1" name="Line 139"/>
            <p:cNvSpPr>
              <a:spLocks noChangeShapeType="1"/>
            </p:cNvSpPr>
            <p:nvPr/>
          </p:nvSpPr>
          <p:spPr bwMode="auto">
            <a:xfrm flipH="1">
              <a:off x="2227263" y="1550988"/>
              <a:ext cx="3068637" cy="439737"/>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2" name="Line 140"/>
            <p:cNvSpPr>
              <a:spLocks noChangeShapeType="1"/>
            </p:cNvSpPr>
            <p:nvPr/>
          </p:nvSpPr>
          <p:spPr bwMode="auto">
            <a:xfrm>
              <a:off x="5230813" y="1552575"/>
              <a:ext cx="2820987" cy="419100"/>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3" name="Text Box 207"/>
            <p:cNvSpPr txBox="1">
              <a:spLocks noChangeArrowheads="1"/>
            </p:cNvSpPr>
            <p:nvPr/>
          </p:nvSpPr>
          <p:spPr bwMode="auto">
            <a:xfrm>
              <a:off x="6730503" y="1848587"/>
              <a:ext cx="48972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644" name="Line 148"/>
            <p:cNvSpPr>
              <a:spLocks noChangeShapeType="1"/>
            </p:cNvSpPr>
            <p:nvPr/>
          </p:nvSpPr>
          <p:spPr bwMode="auto">
            <a:xfrm flipH="1">
              <a:off x="7034213" y="2820988"/>
              <a:ext cx="614362" cy="500062"/>
            </a:xfrm>
            <a:prstGeom prst="line">
              <a:avLst/>
            </a:prstGeom>
            <a:noFill/>
            <a:ln w="19050">
              <a:solidFill>
                <a:schemeClr val="tx2"/>
              </a:solidFill>
              <a:round/>
              <a:headEnd/>
              <a:tailEnd/>
            </a:ln>
          </p:spPr>
          <p:txBody>
            <a:bodyPr/>
            <a:lstStyle/>
            <a:p>
              <a:endParaRPr lang="zh-CN" altLang="en-US" sz="1600">
                <a:latin typeface="+mn-ea"/>
                <a:ea typeface="+mn-ea"/>
              </a:endParaRPr>
            </a:p>
          </p:txBody>
        </p:sp>
        <p:sp>
          <p:nvSpPr>
            <p:cNvPr id="280645" name="Line 149"/>
            <p:cNvSpPr>
              <a:spLocks noChangeShapeType="1"/>
            </p:cNvSpPr>
            <p:nvPr/>
          </p:nvSpPr>
          <p:spPr bwMode="auto">
            <a:xfrm>
              <a:off x="7678738" y="2833688"/>
              <a:ext cx="869950" cy="511175"/>
            </a:xfrm>
            <a:prstGeom prst="line">
              <a:avLst/>
            </a:prstGeom>
            <a:noFill/>
            <a:ln w="19050">
              <a:solidFill>
                <a:schemeClr val="tx2"/>
              </a:solidFill>
              <a:round/>
              <a:headEnd/>
              <a:tailEnd/>
            </a:ln>
          </p:spPr>
          <p:txBody>
            <a:bodyPr/>
            <a:lstStyle/>
            <a:p>
              <a:endParaRPr lang="zh-CN" altLang="en-US" sz="1600">
                <a:latin typeface="+mn-ea"/>
                <a:ea typeface="+mn-ea"/>
              </a:endParaRPr>
            </a:p>
          </p:txBody>
        </p:sp>
      </p:grpSp>
      <p:sp>
        <p:nvSpPr>
          <p:cNvPr id="280579" name="Text Box 207"/>
          <p:cNvSpPr txBox="1">
            <a:spLocks noChangeArrowheads="1"/>
          </p:cNvSpPr>
          <p:nvPr/>
        </p:nvSpPr>
        <p:spPr bwMode="auto">
          <a:xfrm>
            <a:off x="1665640" y="1923248"/>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580" name="Text Box 207"/>
          <p:cNvSpPr txBox="1">
            <a:spLocks noChangeArrowheads="1"/>
          </p:cNvSpPr>
          <p:nvPr/>
        </p:nvSpPr>
        <p:spPr bwMode="auto">
          <a:xfrm>
            <a:off x="1978377" y="2588410"/>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581" name="Text Box 207"/>
          <p:cNvSpPr txBox="1">
            <a:spLocks noChangeArrowheads="1"/>
          </p:cNvSpPr>
          <p:nvPr/>
        </p:nvSpPr>
        <p:spPr bwMode="auto">
          <a:xfrm>
            <a:off x="1486252" y="3320248"/>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582" name="Text Box 207"/>
          <p:cNvSpPr txBox="1">
            <a:spLocks noChangeArrowheads="1"/>
          </p:cNvSpPr>
          <p:nvPr/>
        </p:nvSpPr>
        <p:spPr bwMode="auto">
          <a:xfrm>
            <a:off x="4773965" y="4112410"/>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583" name="Text Box 207"/>
          <p:cNvSpPr txBox="1">
            <a:spLocks noChangeArrowheads="1"/>
          </p:cNvSpPr>
          <p:nvPr/>
        </p:nvSpPr>
        <p:spPr bwMode="auto">
          <a:xfrm>
            <a:off x="5437540" y="3291673"/>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584" name="Text Box 207"/>
          <p:cNvSpPr txBox="1">
            <a:spLocks noChangeArrowheads="1"/>
          </p:cNvSpPr>
          <p:nvPr/>
        </p:nvSpPr>
        <p:spPr bwMode="auto">
          <a:xfrm>
            <a:off x="4875565" y="2701123"/>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
        <p:nvSpPr>
          <p:cNvPr id="280585" name="Text Box 207"/>
          <p:cNvSpPr txBox="1">
            <a:spLocks noChangeArrowheads="1"/>
          </p:cNvSpPr>
          <p:nvPr/>
        </p:nvSpPr>
        <p:spPr bwMode="auto">
          <a:xfrm>
            <a:off x="5986815" y="1923248"/>
            <a:ext cx="381836" cy="338554"/>
          </a:xfrm>
          <a:prstGeom prst="rect">
            <a:avLst/>
          </a:prstGeom>
          <a:noFill/>
          <a:ln w="9525">
            <a:noFill/>
            <a:miter lim="800000"/>
            <a:headEnd/>
            <a:tailEnd/>
          </a:ln>
        </p:spPr>
        <p:txBody>
          <a:bodyPr wrap="none">
            <a:spAutoFit/>
          </a:bodyPr>
          <a:lstStyle/>
          <a:p>
            <a:r>
              <a:rPr kumimoji="1" lang="en-US" altLang="zh-CN" sz="1600" u="none">
                <a:solidFill>
                  <a:schemeClr val="accent2"/>
                </a:solidFill>
                <a:latin typeface="+mn-ea"/>
                <a:ea typeface="+mn-ea"/>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idx="4294967295"/>
          </p:nvPr>
        </p:nvSpPr>
        <p:spPr>
          <a:xfrm>
            <a:off x="73025" y="643724"/>
            <a:ext cx="5284793" cy="857250"/>
          </a:xfrm>
        </p:spPr>
        <p:txBody>
          <a:bodyPr/>
          <a:lstStyle/>
          <a:p>
            <a:pPr eaLnBrk="1" hangingPunct="1">
              <a:defRPr/>
            </a:pPr>
            <a:r>
              <a:rPr lang="zh-CN" altLang="en-US" sz="2400" kern="1200" dirty="0">
                <a:solidFill>
                  <a:srgbClr val="007D7A"/>
                </a:solidFill>
                <a:latin typeface="Times New Roman" pitchFamily="18" charset="0"/>
                <a:cs typeface="Times New Roman" pitchFamily="18" charset="0"/>
              </a:rPr>
              <a:t>顶层</a:t>
            </a:r>
            <a:r>
              <a:rPr lang="zh-CN" altLang="en-US" sz="2400" kern="1200" dirty="0" smtClean="0">
                <a:solidFill>
                  <a:srgbClr val="007D7A"/>
                </a:solidFill>
                <a:latin typeface="Times New Roman" pitchFamily="18" charset="0"/>
                <a:cs typeface="Times New Roman" pitchFamily="18" charset="0"/>
              </a:rPr>
              <a:t>域（</a:t>
            </a:r>
            <a:r>
              <a:rPr lang="en-US" altLang="zh-CN" sz="2400" kern="1200" dirty="0" smtClean="0">
                <a:solidFill>
                  <a:srgbClr val="007D7A"/>
                </a:solidFill>
                <a:latin typeface="Times New Roman" pitchFamily="18" charset="0"/>
                <a:cs typeface="Times New Roman" pitchFamily="18" charset="0"/>
              </a:rPr>
              <a:t>top level domain, TLD</a:t>
            </a:r>
            <a:r>
              <a:rPr lang="zh-CN" altLang="en-US" sz="2400" kern="1200" dirty="0" smtClean="0">
                <a:solidFill>
                  <a:srgbClr val="007D7A"/>
                </a:solidFill>
                <a:latin typeface="Times New Roman" pitchFamily="18" charset="0"/>
                <a:cs typeface="Times New Roman" pitchFamily="18" charset="0"/>
              </a:rPr>
              <a:t>）</a:t>
            </a:r>
            <a:endParaRPr lang="zh-CN" altLang="en-US" sz="2400" kern="1200" dirty="0">
              <a:solidFill>
                <a:srgbClr val="007D7A"/>
              </a:solidFill>
              <a:latin typeface="Times New Roman" pitchFamily="18" charset="0"/>
              <a:cs typeface="Times New Roman" pitchFamily="18" charset="0"/>
            </a:endParaRPr>
          </a:p>
        </p:txBody>
      </p:sp>
      <p:sp>
        <p:nvSpPr>
          <p:cNvPr id="272386" name="Rectangle 3"/>
          <p:cNvSpPr>
            <a:spLocks noGrp="1" noChangeArrowheads="1"/>
          </p:cNvSpPr>
          <p:nvPr>
            <p:ph type="body" idx="4294967295"/>
          </p:nvPr>
        </p:nvSpPr>
        <p:spPr>
          <a:xfrm>
            <a:off x="500034" y="1470837"/>
            <a:ext cx="4173536" cy="3101971"/>
          </a:xfrm>
        </p:spPr>
        <p:txBody>
          <a:bodyPr/>
          <a:lstStyle/>
          <a:p>
            <a:pPr marL="342900" lvl="1" indent="-342900" eaLnBrk="1" hangingPunct="1">
              <a:spcAft>
                <a:spcPts val="600"/>
              </a:spcAft>
              <a:buFont typeface="Arial" pitchFamily="34" charset="0"/>
              <a:buChar char="•"/>
              <a:defRPr/>
            </a:pPr>
            <a:r>
              <a:rPr lang="en-US" altLang="zh-CN" kern="1200" dirty="0" smtClean="0">
                <a:solidFill>
                  <a:srgbClr val="1A3868"/>
                </a:solidFill>
                <a:latin typeface="Times New Roman" pitchFamily="18" charset="0"/>
                <a:cs typeface="Times New Roman" pitchFamily="18" charset="0"/>
              </a:rPr>
              <a:t>.</a:t>
            </a:r>
            <a:r>
              <a:rPr lang="en-US" altLang="zh-CN" kern="1200" dirty="0">
                <a:solidFill>
                  <a:srgbClr val="1A3868"/>
                </a:solidFill>
                <a:latin typeface="Times New Roman" pitchFamily="18" charset="0"/>
                <a:cs typeface="Times New Roman" pitchFamily="18" charset="0"/>
              </a:rPr>
              <a:t>com </a:t>
            </a:r>
            <a:r>
              <a:rPr lang="zh-CN" altLang="en-US" kern="1200" dirty="0">
                <a:solidFill>
                  <a:srgbClr val="1A3868"/>
                </a:solidFill>
                <a:latin typeface="Times New Roman" pitchFamily="18" charset="0"/>
                <a:cs typeface="Times New Roman" pitchFamily="18" charset="0"/>
              </a:rPr>
              <a:t>商业实体</a:t>
            </a:r>
          </a:p>
          <a:p>
            <a:pPr marL="342900" lvl="1" indent="-342900" eaLnBrk="1" hangingPunct="1">
              <a:spcAft>
                <a:spcPts val="600"/>
              </a:spcAft>
              <a:buFont typeface="Arial" pitchFamily="34" charset="0"/>
              <a:buChar char="•"/>
              <a:defRPr/>
            </a:pPr>
            <a:r>
              <a:rPr lang="en-US" altLang="zh-CN" kern="1200" dirty="0">
                <a:solidFill>
                  <a:srgbClr val="1A3868"/>
                </a:solidFill>
                <a:latin typeface="Times New Roman" pitchFamily="18" charset="0"/>
                <a:cs typeface="Times New Roman" pitchFamily="18" charset="0"/>
              </a:rPr>
              <a:t>.</a:t>
            </a:r>
            <a:r>
              <a:rPr lang="en-US" altLang="zh-CN" kern="1200" dirty="0" err="1">
                <a:solidFill>
                  <a:srgbClr val="1A3868"/>
                </a:solidFill>
                <a:latin typeface="Times New Roman" pitchFamily="18" charset="0"/>
                <a:cs typeface="Times New Roman" pitchFamily="18" charset="0"/>
              </a:rPr>
              <a:t>edu</a:t>
            </a:r>
            <a:r>
              <a:rPr lang="en-US" altLang="zh-CN" kern="1200" dirty="0">
                <a:solidFill>
                  <a:srgbClr val="1A3868"/>
                </a:solidFill>
                <a:latin typeface="Times New Roman" pitchFamily="18" charset="0"/>
                <a:cs typeface="Times New Roman" pitchFamily="18" charset="0"/>
              </a:rPr>
              <a:t> </a:t>
            </a:r>
            <a:r>
              <a:rPr lang="zh-CN" altLang="en-US" kern="1200" dirty="0">
                <a:solidFill>
                  <a:srgbClr val="1A3868"/>
                </a:solidFill>
                <a:latin typeface="Times New Roman" pitchFamily="18" charset="0"/>
                <a:cs typeface="Times New Roman" pitchFamily="18" charset="0"/>
              </a:rPr>
              <a:t>教育机构</a:t>
            </a:r>
          </a:p>
          <a:p>
            <a:pPr marL="342900" lvl="1" indent="-342900" eaLnBrk="1" hangingPunct="1">
              <a:spcAft>
                <a:spcPts val="600"/>
              </a:spcAft>
              <a:buFont typeface="Arial" pitchFamily="34" charset="0"/>
              <a:buChar char="•"/>
              <a:defRPr/>
            </a:pPr>
            <a:r>
              <a:rPr lang="en-US" altLang="zh-CN" kern="1200" dirty="0" err="1">
                <a:solidFill>
                  <a:srgbClr val="1A3868"/>
                </a:solidFill>
                <a:latin typeface="Times New Roman" pitchFamily="18" charset="0"/>
                <a:cs typeface="Times New Roman" pitchFamily="18" charset="0"/>
              </a:rPr>
              <a:t>.net</a:t>
            </a:r>
            <a:r>
              <a:rPr lang="en-US" altLang="zh-CN" kern="1200" dirty="0">
                <a:solidFill>
                  <a:srgbClr val="1A3868"/>
                </a:solidFill>
                <a:latin typeface="Times New Roman" pitchFamily="18" charset="0"/>
                <a:cs typeface="Times New Roman" pitchFamily="18" charset="0"/>
              </a:rPr>
              <a:t> </a:t>
            </a:r>
            <a:r>
              <a:rPr lang="zh-CN" altLang="en-US" kern="1200" dirty="0">
                <a:solidFill>
                  <a:srgbClr val="1A3868"/>
                </a:solidFill>
                <a:latin typeface="Times New Roman" pitchFamily="18" charset="0"/>
                <a:cs typeface="Times New Roman" pitchFamily="18" charset="0"/>
              </a:rPr>
              <a:t>网络供应商</a:t>
            </a:r>
          </a:p>
          <a:p>
            <a:pPr marL="342900" lvl="1" indent="-342900" eaLnBrk="1" hangingPunct="1">
              <a:spcAft>
                <a:spcPts val="600"/>
              </a:spcAft>
              <a:buFont typeface="Arial" pitchFamily="34" charset="0"/>
              <a:buChar char="•"/>
              <a:defRPr/>
            </a:pPr>
            <a:r>
              <a:rPr lang="en-US" altLang="zh-CN" kern="1200" dirty="0">
                <a:solidFill>
                  <a:srgbClr val="1A3868"/>
                </a:solidFill>
                <a:latin typeface="Times New Roman" pitchFamily="18" charset="0"/>
                <a:cs typeface="Times New Roman" pitchFamily="18" charset="0"/>
              </a:rPr>
              <a:t>.org </a:t>
            </a:r>
            <a:r>
              <a:rPr lang="zh-CN" altLang="en-US" kern="1200" dirty="0">
                <a:solidFill>
                  <a:srgbClr val="1A3868"/>
                </a:solidFill>
                <a:latin typeface="Times New Roman" pitchFamily="18" charset="0"/>
                <a:cs typeface="Times New Roman" pitchFamily="18" charset="0"/>
              </a:rPr>
              <a:t>非政府机构</a:t>
            </a:r>
          </a:p>
          <a:p>
            <a:pPr marL="342900" lvl="1" indent="-342900" eaLnBrk="1" hangingPunct="1">
              <a:spcAft>
                <a:spcPts val="600"/>
              </a:spcAft>
              <a:buFont typeface="Arial" pitchFamily="34" charset="0"/>
              <a:buChar char="•"/>
              <a:defRPr/>
            </a:pPr>
            <a:r>
              <a:rPr lang="en-US" altLang="zh-CN" kern="1200" dirty="0">
                <a:solidFill>
                  <a:srgbClr val="1A3868"/>
                </a:solidFill>
                <a:latin typeface="Times New Roman" pitchFamily="18" charset="0"/>
                <a:cs typeface="Times New Roman" pitchFamily="18" charset="0"/>
              </a:rPr>
              <a:t>.</a:t>
            </a:r>
            <a:r>
              <a:rPr lang="en-US" altLang="zh-CN" kern="1200" dirty="0" err="1">
                <a:solidFill>
                  <a:srgbClr val="1A3868"/>
                </a:solidFill>
                <a:latin typeface="Times New Roman" pitchFamily="18" charset="0"/>
                <a:cs typeface="Times New Roman" pitchFamily="18" charset="0"/>
              </a:rPr>
              <a:t>int</a:t>
            </a:r>
            <a:r>
              <a:rPr lang="en-US" altLang="zh-CN" kern="1200" dirty="0">
                <a:solidFill>
                  <a:srgbClr val="1A3868"/>
                </a:solidFill>
                <a:latin typeface="Times New Roman" pitchFamily="18" charset="0"/>
                <a:cs typeface="Times New Roman" pitchFamily="18" charset="0"/>
              </a:rPr>
              <a:t> </a:t>
            </a:r>
            <a:r>
              <a:rPr lang="zh-CN" altLang="en-US" kern="1200" dirty="0">
                <a:solidFill>
                  <a:srgbClr val="1A3868"/>
                </a:solidFill>
                <a:latin typeface="Times New Roman" pitchFamily="18" charset="0"/>
                <a:cs typeface="Times New Roman" pitchFamily="18" charset="0"/>
              </a:rPr>
              <a:t>国际组织</a:t>
            </a:r>
          </a:p>
          <a:p>
            <a:pPr marL="342900" lvl="1" indent="-342900" eaLnBrk="1" hangingPunct="1">
              <a:spcAft>
                <a:spcPts val="600"/>
              </a:spcAft>
              <a:buFont typeface="Arial" pitchFamily="34" charset="0"/>
              <a:buChar char="•"/>
              <a:defRPr/>
            </a:pPr>
            <a:r>
              <a:rPr lang="en-US" altLang="zh-CN" kern="1200" dirty="0">
                <a:solidFill>
                  <a:srgbClr val="1A3868"/>
                </a:solidFill>
                <a:latin typeface="Times New Roman" pitchFamily="18" charset="0"/>
                <a:cs typeface="Times New Roman" pitchFamily="18" charset="0"/>
              </a:rPr>
              <a:t>.</a:t>
            </a:r>
            <a:r>
              <a:rPr lang="en-US" altLang="zh-CN" kern="1200" dirty="0" err="1">
                <a:solidFill>
                  <a:srgbClr val="1A3868"/>
                </a:solidFill>
                <a:latin typeface="Times New Roman" pitchFamily="18" charset="0"/>
                <a:cs typeface="Times New Roman" pitchFamily="18" charset="0"/>
              </a:rPr>
              <a:t>gov</a:t>
            </a:r>
            <a:r>
              <a:rPr lang="en-US" altLang="zh-CN" kern="1200" dirty="0">
                <a:solidFill>
                  <a:srgbClr val="1A3868"/>
                </a:solidFill>
                <a:latin typeface="Times New Roman" pitchFamily="18" charset="0"/>
                <a:cs typeface="Times New Roman" pitchFamily="18" charset="0"/>
              </a:rPr>
              <a:t> </a:t>
            </a:r>
            <a:r>
              <a:rPr lang="zh-CN" altLang="en-US" kern="1200" dirty="0">
                <a:solidFill>
                  <a:srgbClr val="1A3868"/>
                </a:solidFill>
                <a:latin typeface="Times New Roman" pitchFamily="18" charset="0"/>
                <a:cs typeface="Times New Roman" pitchFamily="18" charset="0"/>
              </a:rPr>
              <a:t>政府</a:t>
            </a:r>
          </a:p>
          <a:p>
            <a:pPr marL="342900" lvl="1" indent="-342900" eaLnBrk="1" hangingPunct="1">
              <a:spcAft>
                <a:spcPts val="600"/>
              </a:spcAft>
              <a:buFont typeface="Arial" pitchFamily="34" charset="0"/>
              <a:buChar char="•"/>
              <a:defRPr/>
            </a:pPr>
            <a:r>
              <a:rPr lang="en-US" altLang="zh-CN" kern="1200" dirty="0">
                <a:solidFill>
                  <a:srgbClr val="1A3868"/>
                </a:solidFill>
                <a:latin typeface="Times New Roman" pitchFamily="18" charset="0"/>
                <a:cs typeface="Times New Roman" pitchFamily="18" charset="0"/>
              </a:rPr>
              <a:t>.mil </a:t>
            </a:r>
            <a:r>
              <a:rPr lang="zh-CN" altLang="en-US" kern="1200" dirty="0">
                <a:solidFill>
                  <a:srgbClr val="1A3868"/>
                </a:solidFill>
                <a:latin typeface="Times New Roman" pitchFamily="18" charset="0"/>
                <a:cs typeface="Times New Roman" pitchFamily="18" charset="0"/>
              </a:rPr>
              <a:t>军事</a:t>
            </a:r>
            <a:endParaRPr lang="en-US" altLang="zh-CN" kern="1200" dirty="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215900" y="635000"/>
            <a:ext cx="3203575" cy="857250"/>
          </a:xfrm>
        </p:spPr>
        <p:txBody>
          <a:bodyPr/>
          <a:lstStyle/>
          <a:p>
            <a:pPr eaLnBrk="1" hangingPunct="1">
              <a:defRPr/>
            </a:pPr>
            <a:r>
              <a:rPr lang="zh-CN" altLang="en-US" sz="2400" kern="1200" dirty="0">
                <a:solidFill>
                  <a:srgbClr val="007D7A"/>
                </a:solidFill>
                <a:latin typeface="Times New Roman" pitchFamily="18" charset="0"/>
                <a:cs typeface="Times New Roman" pitchFamily="18" charset="0"/>
              </a:rPr>
              <a:t>域名系统数据库服务</a:t>
            </a:r>
          </a:p>
        </p:txBody>
      </p:sp>
      <p:sp>
        <p:nvSpPr>
          <p:cNvPr id="273410" name="Rectangle 3"/>
          <p:cNvSpPr>
            <a:spLocks noGrp="1" noChangeArrowheads="1"/>
          </p:cNvSpPr>
          <p:nvPr>
            <p:ph type="body" idx="4294967295"/>
          </p:nvPr>
        </p:nvSpPr>
        <p:spPr>
          <a:xfrm>
            <a:off x="398464" y="1331134"/>
            <a:ext cx="5602296" cy="3313112"/>
          </a:xfrm>
        </p:spPr>
        <p:txBody>
          <a:bodyPr/>
          <a:lstStyle/>
          <a:p>
            <a:pPr marL="268288" indent="-268288" eaLnBrk="1" hangingPunct="1">
              <a:lnSpc>
                <a:spcPct val="125000"/>
              </a:lnSpc>
              <a:spcAft>
                <a:spcPts val="600"/>
              </a:spcAft>
              <a:defRPr/>
            </a:pPr>
            <a:r>
              <a:rPr lang="zh-CN" altLang="en-US" sz="2000" kern="1200" dirty="0">
                <a:solidFill>
                  <a:srgbClr val="C00000"/>
                </a:solidFill>
                <a:latin typeface="Times New Roman" pitchFamily="18" charset="0"/>
                <a:cs typeface="Times New Roman" pitchFamily="18" charset="0"/>
              </a:rPr>
              <a:t>根域名服务器</a:t>
            </a:r>
            <a:r>
              <a:rPr lang="zh-CN" altLang="en-US" sz="2000" kern="1200" dirty="0">
                <a:solidFill>
                  <a:srgbClr val="1A3868"/>
                </a:solidFill>
                <a:latin typeface="Times New Roman" pitchFamily="18" charset="0"/>
                <a:cs typeface="Times New Roman" pitchFamily="18" charset="0"/>
              </a:rPr>
              <a:t>只需存储顶层域的域名和地址信息；根服务器下的</a:t>
            </a:r>
            <a:r>
              <a:rPr lang="zh-CN" altLang="en-US" sz="2000" kern="1200" dirty="0">
                <a:solidFill>
                  <a:srgbClr val="C00000"/>
                </a:solidFill>
                <a:latin typeface="Times New Roman" pitchFamily="18" charset="0"/>
                <a:cs typeface="Times New Roman" pitchFamily="18" charset="0"/>
              </a:rPr>
              <a:t>每个</a:t>
            </a:r>
            <a:r>
              <a:rPr lang="en-US" altLang="zh-CN" sz="2000" kern="1200" dirty="0">
                <a:solidFill>
                  <a:srgbClr val="C00000"/>
                </a:solidFill>
                <a:latin typeface="Times New Roman" pitchFamily="18" charset="0"/>
                <a:cs typeface="Times New Roman" pitchFamily="18" charset="0"/>
              </a:rPr>
              <a:t>TLD</a:t>
            </a:r>
            <a:r>
              <a:rPr lang="zh-CN" altLang="en-US" sz="2000" kern="1200" dirty="0">
                <a:solidFill>
                  <a:srgbClr val="C00000"/>
                </a:solidFill>
                <a:latin typeface="Times New Roman" pitchFamily="18" charset="0"/>
                <a:cs typeface="Times New Roman" pitchFamily="18" charset="0"/>
              </a:rPr>
              <a:t>服务器</a:t>
            </a:r>
            <a:r>
              <a:rPr lang="zh-CN" altLang="en-US" sz="2000" kern="1200" dirty="0">
                <a:solidFill>
                  <a:srgbClr val="1A3868"/>
                </a:solidFill>
                <a:latin typeface="Times New Roman" pitchFamily="18" charset="0"/>
                <a:cs typeface="Times New Roman" pitchFamily="18" charset="0"/>
              </a:rPr>
              <a:t>也只需要存储其下一</a:t>
            </a:r>
            <a:r>
              <a:rPr lang="zh-CN" altLang="en-US" sz="2000" kern="1200" dirty="0" smtClean="0">
                <a:solidFill>
                  <a:srgbClr val="1A3868"/>
                </a:solidFill>
                <a:latin typeface="Times New Roman" pitchFamily="18" charset="0"/>
                <a:cs typeface="Times New Roman" pitchFamily="18" charset="0"/>
              </a:rPr>
              <a:t>层</a:t>
            </a:r>
            <a:r>
              <a:rPr lang="zh-CN" altLang="en-US" sz="2000" kern="1200" dirty="0">
                <a:solidFill>
                  <a:srgbClr val="1A3868"/>
                </a:solidFill>
                <a:latin typeface="Times New Roman" pitchFamily="18" charset="0"/>
                <a:cs typeface="Times New Roman" pitchFamily="18" charset="0"/>
              </a:rPr>
              <a:t>域</a:t>
            </a:r>
            <a:r>
              <a:rPr lang="zh-CN" altLang="en-US" sz="2000" kern="1200" dirty="0" smtClean="0">
                <a:solidFill>
                  <a:srgbClr val="1A3868"/>
                </a:solidFill>
                <a:latin typeface="Times New Roman" pitchFamily="18" charset="0"/>
                <a:cs typeface="Times New Roman" pitchFamily="18" charset="0"/>
              </a:rPr>
              <a:t>名</a:t>
            </a:r>
            <a:r>
              <a:rPr lang="zh-CN" altLang="en-US" sz="2000" kern="1200" dirty="0">
                <a:solidFill>
                  <a:srgbClr val="1A3868"/>
                </a:solidFill>
                <a:latin typeface="Times New Roman" pitchFamily="18" charset="0"/>
                <a:cs typeface="Times New Roman" pitchFamily="18" charset="0"/>
              </a:rPr>
              <a:t>节点的有关信息；以此类推。</a:t>
            </a:r>
          </a:p>
          <a:p>
            <a:pPr marL="268288" indent="-268288" eaLnBrk="1" hangingPunct="1">
              <a:lnSpc>
                <a:spcPct val="125000"/>
              </a:lnSpc>
              <a:spcAft>
                <a:spcPts val="600"/>
              </a:spcAft>
              <a:defRPr/>
            </a:pPr>
            <a:r>
              <a:rPr lang="zh-CN" altLang="en-US" sz="2000" kern="1200" dirty="0">
                <a:solidFill>
                  <a:srgbClr val="1A3868"/>
                </a:solidFill>
                <a:latin typeface="Times New Roman" pitchFamily="18" charset="0"/>
                <a:cs typeface="Times New Roman" pitchFamily="18" charset="0"/>
              </a:rPr>
              <a:t>每个</a:t>
            </a:r>
            <a:r>
              <a:rPr lang="en-US" altLang="zh-CN" sz="2000" kern="1200" dirty="0">
                <a:solidFill>
                  <a:srgbClr val="1A3868"/>
                </a:solidFill>
                <a:latin typeface="Times New Roman" pitchFamily="18" charset="0"/>
                <a:cs typeface="Times New Roman" pitchFamily="18" charset="0"/>
              </a:rPr>
              <a:t>TLD</a:t>
            </a:r>
            <a:r>
              <a:rPr lang="zh-CN" altLang="en-US" sz="2000" kern="1200" dirty="0">
                <a:solidFill>
                  <a:srgbClr val="1A3868"/>
                </a:solidFill>
                <a:latin typeface="Times New Roman" pitchFamily="18" charset="0"/>
                <a:cs typeface="Times New Roman" pitchFamily="18" charset="0"/>
              </a:rPr>
              <a:t>跟踪其子域结点的域名信息变化，为其子节点提供域名服务。每个子域只需对数量有限的子域内部域名和地址信息进行管理。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标题 1"/>
          <p:cNvSpPr>
            <a:spLocks noGrp="1"/>
          </p:cNvSpPr>
          <p:nvPr>
            <p:ph type="title" idx="4294967295"/>
          </p:nvPr>
        </p:nvSpPr>
        <p:spPr>
          <a:xfrm>
            <a:off x="428641" y="715162"/>
            <a:ext cx="6429375" cy="857250"/>
          </a:xfrm>
        </p:spPr>
        <p:txBody>
          <a:bodyPr/>
          <a:lstStyle/>
          <a:p>
            <a:pPr algn="l" eaLnBrk="1" hangingPunct="1">
              <a:defRPr/>
            </a:pPr>
            <a:r>
              <a:rPr lang="zh-CN" altLang="en-US" sz="2400" kern="1200" dirty="0">
                <a:solidFill>
                  <a:srgbClr val="007D7A"/>
                </a:solidFill>
                <a:latin typeface="Times New Roman" pitchFamily="18" charset="0"/>
                <a:cs typeface="Times New Roman" pitchFamily="18" charset="0"/>
              </a:rPr>
              <a:t>四、域名解析的基本工作原理</a:t>
            </a:r>
          </a:p>
        </p:txBody>
      </p:sp>
      <p:sp>
        <p:nvSpPr>
          <p:cNvPr id="274434" name="内容占位符 2"/>
          <p:cNvSpPr>
            <a:spLocks noGrp="1"/>
          </p:cNvSpPr>
          <p:nvPr>
            <p:ph idx="4294967295"/>
          </p:nvPr>
        </p:nvSpPr>
        <p:spPr>
          <a:xfrm>
            <a:off x="500035" y="1429536"/>
            <a:ext cx="5357850" cy="2865437"/>
          </a:xfrm>
        </p:spPr>
        <p:txBody>
          <a:bodyPr/>
          <a:lstStyle/>
          <a:p>
            <a:pPr marL="268288" indent="-268288" eaLnBrk="1" hangingPunct="1">
              <a:lnSpc>
                <a:spcPct val="125000"/>
              </a:lnSpc>
              <a:spcAft>
                <a:spcPts val="0"/>
              </a:spcAft>
              <a:defRPr/>
            </a:pPr>
            <a:r>
              <a:rPr lang="zh-CN" altLang="en-US" sz="2000" kern="1200" dirty="0">
                <a:solidFill>
                  <a:srgbClr val="1A3868"/>
                </a:solidFill>
                <a:latin typeface="Times New Roman" pitchFamily="18" charset="0"/>
                <a:cs typeface="Times New Roman" pitchFamily="18" charset="0"/>
              </a:rPr>
              <a:t>将域名转换为</a:t>
            </a:r>
            <a:r>
              <a:rPr lang="zh-CN" altLang="en-US" sz="2000" kern="1200" dirty="0" smtClean="0">
                <a:solidFill>
                  <a:srgbClr val="1A3868"/>
                </a:solidFill>
                <a:latin typeface="Times New Roman" pitchFamily="18" charset="0"/>
                <a:cs typeface="Times New Roman" pitchFamily="18" charset="0"/>
              </a:rPr>
              <a:t>对应</a:t>
            </a:r>
            <a:r>
              <a:rPr lang="en-US" altLang="zh-CN" sz="2000" kern="1200" dirty="0" smtClean="0">
                <a:solidFill>
                  <a:srgbClr val="1A3868"/>
                </a:solidFill>
                <a:latin typeface="Times New Roman" pitchFamily="18" charset="0"/>
                <a:cs typeface="Times New Roman" pitchFamily="18" charset="0"/>
              </a:rPr>
              <a:t>IP</a:t>
            </a:r>
            <a:r>
              <a:rPr lang="zh-CN" altLang="en-US" sz="2000" kern="1200" dirty="0">
                <a:solidFill>
                  <a:srgbClr val="1A3868"/>
                </a:solidFill>
                <a:latin typeface="Times New Roman" pitchFamily="18" charset="0"/>
                <a:cs typeface="Times New Roman" pitchFamily="18" charset="0"/>
              </a:rPr>
              <a:t>地址的过程称为域名解析</a:t>
            </a:r>
            <a:r>
              <a:rPr lang="en-US" altLang="zh-CN" sz="2000" kern="1200" dirty="0">
                <a:solidFill>
                  <a:srgbClr val="1A3868"/>
                </a:solidFill>
                <a:latin typeface="Times New Roman" pitchFamily="18" charset="0"/>
                <a:cs typeface="Times New Roman" pitchFamily="18" charset="0"/>
              </a:rPr>
              <a:t>(name resolution)</a:t>
            </a:r>
            <a:r>
              <a:rPr lang="zh-CN" altLang="en-US" sz="2000" kern="1200" dirty="0">
                <a:solidFill>
                  <a:srgbClr val="1A3868"/>
                </a:solidFill>
                <a:latin typeface="Times New Roman" pitchFamily="18" charset="0"/>
                <a:cs typeface="Times New Roman" pitchFamily="18" charset="0"/>
              </a:rPr>
              <a:t>，完成该功能的是“</a:t>
            </a:r>
            <a:r>
              <a:rPr lang="zh-CN" altLang="en-US" sz="2000" kern="1200" dirty="0">
                <a:solidFill>
                  <a:srgbClr val="C00000"/>
                </a:solidFill>
                <a:latin typeface="Times New Roman" pitchFamily="18" charset="0"/>
                <a:cs typeface="Times New Roman" pitchFamily="18" charset="0"/>
              </a:rPr>
              <a:t>域名解析器</a:t>
            </a:r>
            <a:r>
              <a:rPr lang="zh-CN" altLang="en-US" sz="2000" kern="1200" dirty="0">
                <a:solidFill>
                  <a:srgbClr val="1A3868"/>
                </a:solidFill>
                <a:latin typeface="Times New Roman" pitchFamily="18" charset="0"/>
                <a:cs typeface="Times New Roman" pitchFamily="18" charset="0"/>
              </a:rPr>
              <a:t>”软件。</a:t>
            </a:r>
          </a:p>
          <a:p>
            <a:pPr marL="268288" indent="-268288" eaLnBrk="1" hangingPunct="1">
              <a:lnSpc>
                <a:spcPct val="125000"/>
              </a:lnSpc>
              <a:spcAft>
                <a:spcPts val="0"/>
              </a:spcAft>
              <a:defRPr/>
            </a:pPr>
            <a:r>
              <a:rPr lang="zh-CN" altLang="en-US" sz="2000" kern="1200" dirty="0">
                <a:solidFill>
                  <a:srgbClr val="1A3868"/>
                </a:solidFill>
                <a:latin typeface="Times New Roman" pitchFamily="18" charset="0"/>
                <a:cs typeface="Times New Roman" pitchFamily="18" charset="0"/>
              </a:rPr>
              <a:t>域名解析方法：</a:t>
            </a:r>
            <a:endParaRPr lang="en-US" altLang="zh-CN" sz="2000" kern="1200" dirty="0">
              <a:solidFill>
                <a:srgbClr val="1A3868"/>
              </a:solidFill>
              <a:latin typeface="Times New Roman" pitchFamily="18" charset="0"/>
              <a:cs typeface="Times New Roman" pitchFamily="18" charset="0"/>
            </a:endParaRPr>
          </a:p>
          <a:p>
            <a:pPr marL="534988" lvl="1" indent="-266700" eaLnBrk="1" hangingPunct="1">
              <a:lnSpc>
                <a:spcPct val="125000"/>
              </a:lnSpc>
              <a:spcAft>
                <a:spcPts val="0"/>
              </a:spcAft>
              <a:defRPr/>
            </a:pPr>
            <a:r>
              <a:rPr lang="zh-CN" altLang="en-US" kern="1200" dirty="0" smtClean="0">
                <a:solidFill>
                  <a:srgbClr val="1A3868"/>
                </a:solidFill>
                <a:latin typeface="Times New Roman" pitchFamily="18" charset="0"/>
                <a:cs typeface="Times New Roman" pitchFamily="18" charset="0"/>
              </a:rPr>
              <a:t>递归</a:t>
            </a:r>
            <a:r>
              <a:rPr lang="zh-CN" altLang="en-US" kern="1200" dirty="0">
                <a:solidFill>
                  <a:srgbClr val="1A3868"/>
                </a:solidFill>
                <a:latin typeface="Times New Roman" pitchFamily="18" charset="0"/>
                <a:cs typeface="Times New Roman" pitchFamily="18" charset="0"/>
              </a:rPr>
              <a:t>解析（</a:t>
            </a:r>
            <a:r>
              <a:rPr lang="en-US" altLang="zh-CN" kern="1200" dirty="0">
                <a:solidFill>
                  <a:srgbClr val="1A3868"/>
                </a:solidFill>
                <a:latin typeface="Times New Roman" pitchFamily="18" charset="0"/>
                <a:cs typeface="Times New Roman" pitchFamily="18" charset="0"/>
              </a:rPr>
              <a:t>recursive resolution</a:t>
            </a:r>
            <a:r>
              <a:rPr lang="zh-CN" altLang="en-US" kern="1200" dirty="0">
                <a:solidFill>
                  <a:srgbClr val="1A3868"/>
                </a:solidFill>
                <a:latin typeface="Times New Roman" pitchFamily="18" charset="0"/>
                <a:cs typeface="Times New Roman" pitchFamily="18" charset="0"/>
              </a:rPr>
              <a:t>）</a:t>
            </a:r>
            <a:endParaRPr lang="en-US" altLang="zh-CN" kern="1200" dirty="0">
              <a:solidFill>
                <a:srgbClr val="1A3868"/>
              </a:solidFill>
              <a:latin typeface="Times New Roman" pitchFamily="18" charset="0"/>
              <a:cs typeface="Times New Roman" pitchFamily="18" charset="0"/>
            </a:endParaRPr>
          </a:p>
          <a:p>
            <a:pPr marL="534988" lvl="1" indent="-266700" eaLnBrk="1" hangingPunct="1">
              <a:lnSpc>
                <a:spcPct val="125000"/>
              </a:lnSpc>
              <a:spcAft>
                <a:spcPts val="0"/>
              </a:spcAft>
              <a:defRPr/>
            </a:pPr>
            <a:r>
              <a:rPr lang="zh-CN" altLang="en-US" kern="1200" dirty="0" smtClean="0">
                <a:solidFill>
                  <a:srgbClr val="1A3868"/>
                </a:solidFill>
                <a:latin typeface="Times New Roman" pitchFamily="18" charset="0"/>
                <a:cs typeface="Times New Roman" pitchFamily="18" charset="0"/>
              </a:rPr>
              <a:t>反复</a:t>
            </a:r>
            <a:r>
              <a:rPr lang="zh-CN" altLang="en-US" kern="1200" dirty="0">
                <a:solidFill>
                  <a:srgbClr val="1A3868"/>
                </a:solidFill>
                <a:latin typeface="Times New Roman" pitchFamily="18" charset="0"/>
                <a:cs typeface="Times New Roman" pitchFamily="18" charset="0"/>
              </a:rPr>
              <a:t>解析（</a:t>
            </a:r>
            <a:r>
              <a:rPr lang="en-US" altLang="zh-CN" kern="1200" dirty="0">
                <a:solidFill>
                  <a:srgbClr val="1A3868"/>
                </a:solidFill>
                <a:latin typeface="Times New Roman" pitchFamily="18" charset="0"/>
                <a:cs typeface="Times New Roman" pitchFamily="18" charset="0"/>
              </a:rPr>
              <a:t>iterative resolution</a:t>
            </a:r>
            <a:r>
              <a:rPr lang="zh-CN" altLang="en-US" kern="1200" dirty="0">
                <a:solidFill>
                  <a:srgbClr val="1A3868"/>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2"/>
          <p:cNvSpPr>
            <a:spLocks noChangeArrowheads="1"/>
          </p:cNvSpPr>
          <p:nvPr/>
        </p:nvSpPr>
        <p:spPr bwMode="auto">
          <a:xfrm>
            <a:off x="500063" y="1511300"/>
            <a:ext cx="5214937" cy="2547938"/>
          </a:xfrm>
          <a:prstGeom prst="rect">
            <a:avLst/>
          </a:prstGeom>
          <a:noFill/>
          <a:ln w="9525">
            <a:noFill/>
            <a:miter lim="800000"/>
            <a:headEnd/>
            <a:tailEnd/>
          </a:ln>
        </p:spPr>
        <p:txBody>
          <a:bodyPr>
            <a:spAutoFit/>
          </a:bodyPr>
          <a:lstStyle/>
          <a:p>
            <a:pPr algn="ctr"/>
            <a:r>
              <a:rPr lang="zh-CN" altLang="en-US" u="none">
                <a:solidFill>
                  <a:srgbClr val="194D19"/>
                </a:solidFill>
                <a:latin typeface="华文新魏" pitchFamily="2" charset="-122"/>
              </a:rPr>
              <a:t>第四章    应用层协议</a:t>
            </a:r>
            <a:br>
              <a:rPr lang="zh-CN" altLang="en-US" u="none">
                <a:solidFill>
                  <a:srgbClr val="194D19"/>
                </a:solidFill>
                <a:latin typeface="华文新魏" pitchFamily="2" charset="-122"/>
              </a:rPr>
            </a:br>
            <a:r>
              <a:rPr lang="zh-CN" altLang="en-US" u="none">
                <a:solidFill>
                  <a:srgbClr val="194D19"/>
                </a:solidFill>
                <a:latin typeface="华文新魏" pitchFamily="2" charset="-122"/>
              </a:rPr>
              <a:t>与应用系统设计方法 </a:t>
            </a:r>
            <a:endParaRPr lang="en-US" altLang="zh-CN" u="none">
              <a:solidFill>
                <a:srgbClr val="194D19"/>
              </a:solidFill>
              <a:latin typeface="华文新魏" pitchFamily="2" charset="-122"/>
            </a:endParaRPr>
          </a:p>
          <a:p>
            <a:pPr algn="ctr"/>
            <a:endParaRPr lang="en-US" altLang="zh-CN" sz="1400" u="none">
              <a:solidFill>
                <a:srgbClr val="002060"/>
              </a:solidFill>
            </a:endParaRPr>
          </a:p>
          <a:p>
            <a:pPr algn="ctr">
              <a:lnSpc>
                <a:spcPct val="120000"/>
              </a:lnSpc>
            </a:pPr>
            <a:r>
              <a:rPr lang="zh-CN" altLang="en-US" sz="2400" u="none">
                <a:solidFill>
                  <a:srgbClr val="002060"/>
                </a:solidFill>
              </a:rPr>
              <a:t>第二节 域名系统</a:t>
            </a:r>
            <a:r>
              <a:rPr lang="en-US" altLang="zh-CN" sz="2400" u="none">
                <a:solidFill>
                  <a:srgbClr val="002060"/>
                </a:solidFill>
              </a:rPr>
              <a:t>DNS</a:t>
            </a:r>
            <a:r>
              <a:rPr lang="en-US" altLang="zh-CN" u="none">
                <a:solidFill>
                  <a:srgbClr val="002060"/>
                </a:solidFill>
              </a:rPr>
              <a:t> </a:t>
            </a:r>
            <a:r>
              <a:rPr lang="zh-CN" altLang="en-US"/>
              <a:t/>
            </a:r>
            <a:br>
              <a:rPr lang="zh-CN" altLang="en-US"/>
            </a:br>
            <a:r>
              <a:rPr lang="zh-CN" altLang="en-US" sz="2400"/>
              <a:t/>
            </a:r>
            <a:br>
              <a:rPr lang="zh-CN" altLang="en-US" sz="2400"/>
            </a:br>
            <a:r>
              <a:rPr lang="zh-CN" altLang="en-US" sz="2400" u="none">
                <a:solidFill>
                  <a:srgbClr val="00206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5471" name="Object 15"/>
          <p:cNvGraphicFramePr>
            <a:graphicFrameLocks noChangeAspect="1"/>
          </p:cNvGraphicFramePr>
          <p:nvPr/>
        </p:nvGraphicFramePr>
        <p:xfrm>
          <a:off x="428596" y="1286660"/>
          <a:ext cx="5718469" cy="3643338"/>
        </p:xfrm>
        <a:graphic>
          <a:graphicData uri="http://schemas.openxmlformats.org/presentationml/2006/ole">
            <p:oleObj spid="_x0000_s275471" name="Visio" r:id="rId4" imgW="5185756" imgH="3202367" progId="Visio.Drawing.11">
              <p:embed/>
            </p:oleObj>
          </a:graphicData>
        </a:graphic>
      </p:graphicFrame>
      <p:sp>
        <p:nvSpPr>
          <p:cNvPr id="275465" name="标题 1"/>
          <p:cNvSpPr>
            <a:spLocks noGrp="1"/>
          </p:cNvSpPr>
          <p:nvPr>
            <p:ph type="title" idx="4294967295"/>
          </p:nvPr>
        </p:nvSpPr>
        <p:spPr>
          <a:xfrm>
            <a:off x="1176346" y="643724"/>
            <a:ext cx="4681538" cy="857250"/>
          </a:xfrm>
        </p:spPr>
        <p:txBody>
          <a:bodyPr/>
          <a:lstStyle/>
          <a:p>
            <a:pPr algn="l" eaLnBrk="1" hangingPunct="1">
              <a:defRPr/>
            </a:pPr>
            <a:r>
              <a:rPr lang="zh-CN" altLang="en-US" sz="2400" kern="1200" dirty="0">
                <a:solidFill>
                  <a:srgbClr val="007D7A"/>
                </a:solidFill>
                <a:latin typeface="Times New Roman" pitchFamily="18" charset="0"/>
                <a:cs typeface="Times New Roman" pitchFamily="18" charset="0"/>
              </a:rPr>
              <a:t>主机向本地域名服务器查询过程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1" name="标题 1"/>
          <p:cNvSpPr>
            <a:spLocks noGrp="1"/>
          </p:cNvSpPr>
          <p:nvPr>
            <p:ph type="title" idx="4294967295"/>
          </p:nvPr>
        </p:nvSpPr>
        <p:spPr>
          <a:xfrm>
            <a:off x="107950" y="1492250"/>
            <a:ext cx="2016125" cy="1439863"/>
          </a:xfrm>
        </p:spPr>
        <p:txBody>
          <a:bodyPr/>
          <a:lstStyle/>
          <a:p>
            <a:pPr eaLnBrk="1" hangingPunct="1"/>
            <a:r>
              <a:rPr lang="zh-CN" altLang="en-US" sz="2000" smtClean="0">
                <a:solidFill>
                  <a:srgbClr val="007D7A"/>
                </a:solidFill>
                <a:latin typeface="Times New Roman" pitchFamily="18" charset="0"/>
                <a:cs typeface="Times New Roman" pitchFamily="18" charset="0"/>
              </a:rPr>
              <a:t>反复解析中</a:t>
            </a:r>
            <a:br>
              <a:rPr lang="zh-CN" altLang="en-US" sz="2000" smtClean="0">
                <a:solidFill>
                  <a:srgbClr val="007D7A"/>
                </a:solidFill>
                <a:latin typeface="Times New Roman" pitchFamily="18" charset="0"/>
                <a:cs typeface="Times New Roman" pitchFamily="18" charset="0"/>
              </a:rPr>
            </a:br>
            <a:r>
              <a:rPr lang="zh-CN" altLang="en-US" sz="2000" smtClean="0">
                <a:solidFill>
                  <a:srgbClr val="007D7A"/>
                </a:solidFill>
                <a:latin typeface="Times New Roman" pitchFamily="18" charset="0"/>
                <a:cs typeface="Times New Roman" pitchFamily="18" charset="0"/>
              </a:rPr>
              <a:t>客户与服务器的交互过程</a:t>
            </a:r>
          </a:p>
        </p:txBody>
      </p:sp>
      <p:sp>
        <p:nvSpPr>
          <p:cNvPr id="277525" name="Text Box 9"/>
          <p:cNvSpPr txBox="1">
            <a:spLocks noChangeArrowheads="1"/>
          </p:cNvSpPr>
          <p:nvPr/>
        </p:nvSpPr>
        <p:spPr bwMode="auto">
          <a:xfrm flipH="1">
            <a:off x="684213" y="3436938"/>
            <a:ext cx="1784350" cy="530225"/>
          </a:xfrm>
          <a:prstGeom prst="rect">
            <a:avLst/>
          </a:prstGeom>
          <a:noFill/>
          <a:ln w="9525">
            <a:noFill/>
            <a:miter lim="800000"/>
            <a:headEnd/>
            <a:tailEnd/>
          </a:ln>
        </p:spPr>
        <p:txBody>
          <a:bodyPr wrap="none">
            <a:spAutoFit/>
          </a:bodyPr>
          <a:lstStyle/>
          <a:p>
            <a:pPr algn="ctr">
              <a:lnSpc>
                <a:spcPct val="80000"/>
              </a:lnSpc>
            </a:pPr>
            <a:r>
              <a:rPr lang="zh-CN" altLang="en-US" sz="1800" b="0" u="none">
                <a:solidFill>
                  <a:srgbClr val="C00000"/>
                </a:solidFill>
              </a:rPr>
              <a:t>本地域名服务器</a:t>
            </a:r>
          </a:p>
          <a:p>
            <a:pPr algn="ctr">
              <a:lnSpc>
                <a:spcPct val="80000"/>
              </a:lnSpc>
            </a:pPr>
            <a:r>
              <a:rPr lang="en-US" altLang="zh-CN" sz="1800" b="0" u="none">
                <a:solidFill>
                  <a:srgbClr val="C00000"/>
                </a:solidFill>
              </a:rPr>
              <a:t>dns.xyz.com</a:t>
            </a:r>
          </a:p>
        </p:txBody>
      </p:sp>
      <p:sp>
        <p:nvSpPr>
          <p:cNvPr id="277526" name="Text Box 12"/>
          <p:cNvSpPr txBox="1">
            <a:spLocks noChangeArrowheads="1"/>
          </p:cNvSpPr>
          <p:nvPr/>
        </p:nvSpPr>
        <p:spPr bwMode="auto">
          <a:xfrm flipH="1">
            <a:off x="623888" y="777875"/>
            <a:ext cx="1555750" cy="366713"/>
          </a:xfrm>
          <a:prstGeom prst="rect">
            <a:avLst/>
          </a:prstGeom>
          <a:noFill/>
          <a:ln w="9525">
            <a:noFill/>
            <a:miter lim="800000"/>
            <a:headEnd/>
            <a:tailEnd/>
          </a:ln>
        </p:spPr>
        <p:txBody>
          <a:bodyPr wrap="none">
            <a:spAutoFit/>
          </a:bodyPr>
          <a:lstStyle/>
          <a:p>
            <a:pPr algn="ctr"/>
            <a:r>
              <a:rPr lang="zh-CN" altLang="en-US" sz="1800" b="0" u="none">
                <a:solidFill>
                  <a:srgbClr val="C00000"/>
                </a:solidFill>
              </a:rPr>
              <a:t>根域名服务器</a:t>
            </a:r>
          </a:p>
        </p:txBody>
      </p:sp>
      <p:pic>
        <p:nvPicPr>
          <p:cNvPr id="277527" name="Picture 15"/>
          <p:cNvPicPr>
            <a:picLocks noChangeArrowheads="1"/>
          </p:cNvPicPr>
          <p:nvPr/>
        </p:nvPicPr>
        <p:blipFill>
          <a:blip r:embed="rId3" cstate="print"/>
          <a:srcRect/>
          <a:stretch>
            <a:fillRect/>
          </a:stretch>
        </p:blipFill>
        <p:spPr bwMode="auto">
          <a:xfrm flipH="1">
            <a:off x="2262188" y="2500313"/>
            <a:ext cx="679450" cy="1133475"/>
          </a:xfrm>
          <a:prstGeom prst="rect">
            <a:avLst/>
          </a:prstGeom>
          <a:noFill/>
          <a:ln w="9525">
            <a:noFill/>
            <a:miter lim="800000"/>
            <a:headEnd/>
            <a:tailEnd/>
          </a:ln>
        </p:spPr>
      </p:pic>
      <p:pic>
        <p:nvPicPr>
          <p:cNvPr id="277528" name="Picture 16"/>
          <p:cNvPicPr>
            <a:picLocks noChangeArrowheads="1"/>
          </p:cNvPicPr>
          <p:nvPr/>
        </p:nvPicPr>
        <p:blipFill>
          <a:blip r:embed="rId3" cstate="print"/>
          <a:srcRect/>
          <a:stretch>
            <a:fillRect/>
          </a:stretch>
        </p:blipFill>
        <p:spPr bwMode="auto">
          <a:xfrm flipH="1">
            <a:off x="2262188" y="700088"/>
            <a:ext cx="679450" cy="1133475"/>
          </a:xfrm>
          <a:prstGeom prst="rect">
            <a:avLst/>
          </a:prstGeom>
          <a:noFill/>
          <a:ln w="9525">
            <a:noFill/>
            <a:miter lim="800000"/>
            <a:headEnd/>
            <a:tailEnd/>
          </a:ln>
        </p:spPr>
      </p:pic>
      <p:pic>
        <p:nvPicPr>
          <p:cNvPr id="277529" name="Picture 17"/>
          <p:cNvPicPr>
            <a:picLocks noChangeArrowheads="1"/>
          </p:cNvPicPr>
          <p:nvPr/>
        </p:nvPicPr>
        <p:blipFill>
          <a:blip r:embed="rId3" cstate="print"/>
          <a:srcRect/>
          <a:stretch>
            <a:fillRect/>
          </a:stretch>
        </p:blipFill>
        <p:spPr bwMode="auto">
          <a:xfrm flipH="1">
            <a:off x="4424363" y="700088"/>
            <a:ext cx="681037" cy="1133475"/>
          </a:xfrm>
          <a:prstGeom prst="rect">
            <a:avLst/>
          </a:prstGeom>
          <a:noFill/>
          <a:ln w="9525">
            <a:noFill/>
            <a:miter lim="800000"/>
            <a:headEnd/>
            <a:tailEnd/>
          </a:ln>
        </p:spPr>
      </p:pic>
      <p:grpSp>
        <p:nvGrpSpPr>
          <p:cNvPr id="2" name="Group 40"/>
          <p:cNvGrpSpPr>
            <a:grpSpLocks/>
          </p:cNvGrpSpPr>
          <p:nvPr/>
        </p:nvGrpSpPr>
        <p:grpSpPr bwMode="auto">
          <a:xfrm>
            <a:off x="2157413" y="1708150"/>
            <a:ext cx="455612" cy="835025"/>
            <a:chOff x="1732" y="1927"/>
            <a:chExt cx="287" cy="581"/>
          </a:xfrm>
        </p:grpSpPr>
        <p:sp>
          <p:nvSpPr>
            <p:cNvPr id="277531" name="Text Box 18"/>
            <p:cNvSpPr txBox="1">
              <a:spLocks noChangeArrowheads="1"/>
            </p:cNvSpPr>
            <p:nvPr/>
          </p:nvSpPr>
          <p:spPr bwMode="auto">
            <a:xfrm flipH="1">
              <a:off x="1732" y="2190"/>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32" name="Line 20"/>
            <p:cNvSpPr>
              <a:spLocks noChangeShapeType="1"/>
            </p:cNvSpPr>
            <p:nvPr/>
          </p:nvSpPr>
          <p:spPr bwMode="auto">
            <a:xfrm rot="10800000" flipH="1">
              <a:off x="1996" y="1927"/>
              <a:ext cx="0" cy="568"/>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3" name="Group 41"/>
          <p:cNvGrpSpPr>
            <a:grpSpLocks/>
          </p:cNvGrpSpPr>
          <p:nvPr/>
        </p:nvGrpSpPr>
        <p:grpSpPr bwMode="auto">
          <a:xfrm>
            <a:off x="2640013" y="1619250"/>
            <a:ext cx="455612" cy="954088"/>
            <a:chOff x="2036" y="1831"/>
            <a:chExt cx="287" cy="664"/>
          </a:xfrm>
        </p:grpSpPr>
        <p:sp>
          <p:nvSpPr>
            <p:cNvPr id="277534" name="Text Box 19"/>
            <p:cNvSpPr txBox="1">
              <a:spLocks noChangeArrowheads="1"/>
            </p:cNvSpPr>
            <p:nvPr/>
          </p:nvSpPr>
          <p:spPr bwMode="auto">
            <a:xfrm flipH="1">
              <a:off x="2036" y="1831"/>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35" name="Line 21"/>
            <p:cNvSpPr>
              <a:spLocks noChangeShapeType="1"/>
            </p:cNvSpPr>
            <p:nvPr/>
          </p:nvSpPr>
          <p:spPr bwMode="auto">
            <a:xfrm rot="10800000" flipH="1" flipV="1">
              <a:off x="2089" y="1927"/>
              <a:ext cx="0" cy="568"/>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4" name="Group 42"/>
          <p:cNvGrpSpPr>
            <a:grpSpLocks/>
          </p:cNvGrpSpPr>
          <p:nvPr/>
        </p:nvGrpSpPr>
        <p:grpSpPr bwMode="auto">
          <a:xfrm>
            <a:off x="2828925" y="1666875"/>
            <a:ext cx="1785938" cy="1020763"/>
            <a:chOff x="2155" y="1813"/>
            <a:chExt cx="1125" cy="711"/>
          </a:xfrm>
        </p:grpSpPr>
        <p:sp>
          <p:nvSpPr>
            <p:cNvPr id="277537" name="Text Box 14"/>
            <p:cNvSpPr txBox="1">
              <a:spLocks noChangeArrowheads="1"/>
            </p:cNvSpPr>
            <p:nvPr/>
          </p:nvSpPr>
          <p:spPr bwMode="auto">
            <a:xfrm flipH="1">
              <a:off x="2155" y="2206"/>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38" name="Line 22"/>
            <p:cNvSpPr>
              <a:spLocks noChangeShapeType="1"/>
            </p:cNvSpPr>
            <p:nvPr/>
          </p:nvSpPr>
          <p:spPr bwMode="auto">
            <a:xfrm rot="10800000" flipH="1">
              <a:off x="2245" y="1813"/>
              <a:ext cx="1035" cy="701"/>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5" name="Group 43"/>
          <p:cNvGrpSpPr>
            <a:grpSpLocks/>
          </p:cNvGrpSpPr>
          <p:nvPr/>
        </p:nvGrpSpPr>
        <p:grpSpPr bwMode="auto">
          <a:xfrm>
            <a:off x="2954338" y="1709738"/>
            <a:ext cx="1957387" cy="1147762"/>
            <a:chOff x="2234" y="1831"/>
            <a:chExt cx="1233" cy="799"/>
          </a:xfrm>
        </p:grpSpPr>
        <p:sp>
          <p:nvSpPr>
            <p:cNvPr id="277540" name="Text Box 13"/>
            <p:cNvSpPr txBox="1">
              <a:spLocks noChangeArrowheads="1"/>
            </p:cNvSpPr>
            <p:nvPr/>
          </p:nvSpPr>
          <p:spPr bwMode="auto">
            <a:xfrm flipH="1">
              <a:off x="3180" y="1831"/>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41" name="Line 23"/>
            <p:cNvSpPr>
              <a:spLocks noChangeShapeType="1"/>
            </p:cNvSpPr>
            <p:nvPr/>
          </p:nvSpPr>
          <p:spPr bwMode="auto">
            <a:xfrm flipH="1">
              <a:off x="2234" y="1870"/>
              <a:ext cx="1100" cy="760"/>
            </a:xfrm>
            <a:prstGeom prst="line">
              <a:avLst/>
            </a:prstGeom>
            <a:noFill/>
            <a:ln w="38100">
              <a:solidFill>
                <a:schemeClr val="folHlink"/>
              </a:solidFill>
              <a:round/>
              <a:headEnd/>
              <a:tailEnd type="triangle" w="sm" len="med"/>
            </a:ln>
          </p:spPr>
          <p:txBody>
            <a:bodyPr wrap="none" anchor="ctr"/>
            <a:lstStyle/>
            <a:p>
              <a:endParaRPr lang="zh-CN" altLang="en-US"/>
            </a:p>
          </p:txBody>
        </p:sp>
      </p:grpSp>
      <p:pic>
        <p:nvPicPr>
          <p:cNvPr id="277542" name="Picture 24"/>
          <p:cNvPicPr>
            <a:picLocks noChangeArrowheads="1"/>
          </p:cNvPicPr>
          <p:nvPr/>
        </p:nvPicPr>
        <p:blipFill>
          <a:blip r:embed="rId3" cstate="print"/>
          <a:srcRect/>
          <a:stretch>
            <a:fillRect/>
          </a:stretch>
        </p:blipFill>
        <p:spPr bwMode="auto">
          <a:xfrm flipH="1">
            <a:off x="4510088" y="2500313"/>
            <a:ext cx="681037" cy="1133475"/>
          </a:xfrm>
          <a:prstGeom prst="rect">
            <a:avLst/>
          </a:prstGeom>
          <a:noFill/>
          <a:ln w="9525">
            <a:noFill/>
            <a:miter lim="800000"/>
            <a:headEnd/>
            <a:tailEnd/>
          </a:ln>
        </p:spPr>
      </p:pic>
      <p:grpSp>
        <p:nvGrpSpPr>
          <p:cNvPr id="6" name="Group 45"/>
          <p:cNvGrpSpPr>
            <a:grpSpLocks/>
          </p:cNvGrpSpPr>
          <p:nvPr/>
        </p:nvGrpSpPr>
        <p:grpSpPr bwMode="auto">
          <a:xfrm>
            <a:off x="2954338" y="2776538"/>
            <a:ext cx="1600200" cy="457200"/>
            <a:chOff x="2234" y="2552"/>
            <a:chExt cx="1008" cy="318"/>
          </a:xfrm>
        </p:grpSpPr>
        <p:sp>
          <p:nvSpPr>
            <p:cNvPr id="277544" name="Text Box 25"/>
            <p:cNvSpPr txBox="1">
              <a:spLocks noChangeArrowheads="1"/>
            </p:cNvSpPr>
            <p:nvPr/>
          </p:nvSpPr>
          <p:spPr bwMode="auto">
            <a:xfrm flipH="1">
              <a:off x="2276" y="2552"/>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45" name="Line 27"/>
            <p:cNvSpPr>
              <a:spLocks noChangeShapeType="1"/>
            </p:cNvSpPr>
            <p:nvPr/>
          </p:nvSpPr>
          <p:spPr bwMode="auto">
            <a:xfrm rot="16200000" flipH="1">
              <a:off x="2738" y="2283"/>
              <a:ext cx="0" cy="1008"/>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7" name="Group 46"/>
          <p:cNvGrpSpPr>
            <a:grpSpLocks/>
          </p:cNvGrpSpPr>
          <p:nvPr/>
        </p:nvGrpSpPr>
        <p:grpSpPr bwMode="auto">
          <a:xfrm>
            <a:off x="2954338" y="3233738"/>
            <a:ext cx="1627187" cy="457200"/>
            <a:chOff x="2234" y="2840"/>
            <a:chExt cx="1025" cy="318"/>
          </a:xfrm>
        </p:grpSpPr>
        <p:sp>
          <p:nvSpPr>
            <p:cNvPr id="277547" name="Line 28"/>
            <p:cNvSpPr>
              <a:spLocks noChangeShapeType="1"/>
            </p:cNvSpPr>
            <p:nvPr/>
          </p:nvSpPr>
          <p:spPr bwMode="auto">
            <a:xfrm rot="5400000">
              <a:off x="2738" y="2379"/>
              <a:ext cx="0" cy="1008"/>
            </a:xfrm>
            <a:prstGeom prst="line">
              <a:avLst/>
            </a:prstGeom>
            <a:noFill/>
            <a:ln w="38100">
              <a:solidFill>
                <a:schemeClr val="folHlink"/>
              </a:solidFill>
              <a:round/>
              <a:headEnd/>
              <a:tailEnd type="triangle" w="sm" len="med"/>
            </a:ln>
          </p:spPr>
          <p:txBody>
            <a:bodyPr wrap="none" anchor="ctr"/>
            <a:lstStyle/>
            <a:p>
              <a:endParaRPr lang="zh-CN" altLang="en-US"/>
            </a:p>
          </p:txBody>
        </p:sp>
        <p:sp>
          <p:nvSpPr>
            <p:cNvPr id="277548" name="Text Box 29"/>
            <p:cNvSpPr txBox="1">
              <a:spLocks noChangeArrowheads="1"/>
            </p:cNvSpPr>
            <p:nvPr/>
          </p:nvSpPr>
          <p:spPr bwMode="auto">
            <a:xfrm flipH="1">
              <a:off x="2972" y="2840"/>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grpSp>
      <p:sp>
        <p:nvSpPr>
          <p:cNvPr id="1082398" name="Text Box 30"/>
          <p:cNvSpPr txBox="1">
            <a:spLocks noChangeArrowheads="1"/>
          </p:cNvSpPr>
          <p:nvPr/>
        </p:nvSpPr>
        <p:spPr bwMode="auto">
          <a:xfrm flipH="1">
            <a:off x="3189288" y="765175"/>
            <a:ext cx="1098550" cy="366713"/>
          </a:xfrm>
          <a:prstGeom prst="rect">
            <a:avLst/>
          </a:prstGeom>
          <a:noFill/>
          <a:ln w="9525">
            <a:noFill/>
            <a:miter lim="800000"/>
            <a:headEnd/>
            <a:tailEnd/>
          </a:ln>
        </p:spPr>
        <p:txBody>
          <a:bodyPr wrap="none">
            <a:spAutoFit/>
          </a:bodyPr>
          <a:lstStyle/>
          <a:p>
            <a:pPr algn="ctr"/>
            <a:r>
              <a:rPr kumimoji="1" lang="zh-CN" altLang="en-US" sz="1800" b="0" u="none">
                <a:solidFill>
                  <a:schemeClr val="hlink"/>
                </a:solidFill>
                <a:latin typeface="Arial" charset="0"/>
                <a:ea typeface="黑体" pitchFamily="2" charset="-122"/>
              </a:rPr>
              <a:t>反复查询</a:t>
            </a:r>
          </a:p>
        </p:txBody>
      </p:sp>
      <p:grpSp>
        <p:nvGrpSpPr>
          <p:cNvPr id="8" name="Group 49"/>
          <p:cNvGrpSpPr>
            <a:grpSpLocks/>
          </p:cNvGrpSpPr>
          <p:nvPr/>
        </p:nvGrpSpPr>
        <p:grpSpPr bwMode="auto">
          <a:xfrm>
            <a:off x="2668588" y="3508375"/>
            <a:ext cx="2535237" cy="914400"/>
            <a:chOff x="2054" y="3097"/>
            <a:chExt cx="1597" cy="637"/>
          </a:xfrm>
        </p:grpSpPr>
        <p:grpSp>
          <p:nvGrpSpPr>
            <p:cNvPr id="277551" name="Group 48"/>
            <p:cNvGrpSpPr>
              <a:grpSpLocks/>
            </p:cNvGrpSpPr>
            <p:nvPr/>
          </p:nvGrpSpPr>
          <p:grpSpPr bwMode="auto">
            <a:xfrm>
              <a:off x="2054" y="3097"/>
              <a:ext cx="1597" cy="637"/>
              <a:chOff x="2054" y="3097"/>
              <a:chExt cx="1597" cy="637"/>
            </a:xfrm>
          </p:grpSpPr>
          <p:sp>
            <p:nvSpPr>
              <p:cNvPr id="277552" name="Rectangle 36"/>
              <p:cNvSpPr>
                <a:spLocks noChangeArrowheads="1"/>
              </p:cNvSpPr>
              <p:nvPr/>
            </p:nvSpPr>
            <p:spPr bwMode="auto">
              <a:xfrm>
                <a:off x="2135" y="3356"/>
                <a:ext cx="1516" cy="263"/>
              </a:xfrm>
              <a:prstGeom prst="rect">
                <a:avLst/>
              </a:prstGeom>
              <a:solidFill>
                <a:srgbClr val="CCECFF"/>
              </a:solidFill>
              <a:ln w="9525">
                <a:solidFill>
                  <a:schemeClr val="folHlink"/>
                </a:solidFill>
                <a:miter lim="800000"/>
                <a:headEnd/>
                <a:tailEnd/>
              </a:ln>
            </p:spPr>
            <p:txBody>
              <a:bodyPr wrap="none" anchor="ctr"/>
              <a:lstStyle/>
              <a:p>
                <a:endParaRPr lang="zh-CN" altLang="en-US" sz="3600" b="0" u="none">
                  <a:solidFill>
                    <a:schemeClr val="hlink"/>
                  </a:solidFill>
                  <a:latin typeface="Tahoma" pitchFamily="34" charset="0"/>
                  <a:ea typeface="宋体" charset="-122"/>
                </a:endParaRPr>
              </a:p>
            </p:txBody>
          </p:sp>
          <p:grpSp>
            <p:nvGrpSpPr>
              <p:cNvPr id="277553" name="Group 47"/>
              <p:cNvGrpSpPr>
                <a:grpSpLocks/>
              </p:cNvGrpSpPr>
              <p:nvPr/>
            </p:nvGrpSpPr>
            <p:grpSpPr bwMode="auto">
              <a:xfrm>
                <a:off x="2054" y="3097"/>
                <a:ext cx="287" cy="637"/>
                <a:chOff x="2054" y="3097"/>
                <a:chExt cx="287" cy="637"/>
              </a:xfrm>
            </p:grpSpPr>
            <p:sp>
              <p:nvSpPr>
                <p:cNvPr id="277554" name="Text Box 33"/>
                <p:cNvSpPr txBox="1">
                  <a:spLocks noChangeArrowheads="1"/>
                </p:cNvSpPr>
                <p:nvPr/>
              </p:nvSpPr>
              <p:spPr bwMode="auto">
                <a:xfrm flipH="1">
                  <a:off x="2054" y="3097"/>
                  <a:ext cx="287" cy="319"/>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55" name="Line 35"/>
                <p:cNvSpPr>
                  <a:spLocks noChangeShapeType="1"/>
                </p:cNvSpPr>
                <p:nvPr/>
              </p:nvSpPr>
              <p:spPr bwMode="auto">
                <a:xfrm rot="10800000" flipH="1" flipV="1">
                  <a:off x="2089" y="3166"/>
                  <a:ext cx="0" cy="568"/>
                </a:xfrm>
                <a:prstGeom prst="line">
                  <a:avLst/>
                </a:prstGeom>
                <a:noFill/>
                <a:ln w="38100">
                  <a:solidFill>
                    <a:schemeClr val="folHlink"/>
                  </a:solidFill>
                  <a:round/>
                  <a:headEnd/>
                  <a:tailEnd type="triangle" w="sm" len="med"/>
                </a:ln>
              </p:spPr>
              <p:txBody>
                <a:bodyPr wrap="none" anchor="ctr"/>
                <a:lstStyle/>
                <a:p>
                  <a:endParaRPr lang="zh-CN" altLang="en-US"/>
                </a:p>
              </p:txBody>
            </p:sp>
          </p:grpSp>
        </p:grpSp>
        <p:sp>
          <p:nvSpPr>
            <p:cNvPr id="277556" name="Text Box 6"/>
            <p:cNvSpPr txBox="1">
              <a:spLocks noChangeArrowheads="1"/>
            </p:cNvSpPr>
            <p:nvPr/>
          </p:nvSpPr>
          <p:spPr bwMode="auto">
            <a:xfrm flipH="1">
              <a:off x="2104" y="3417"/>
              <a:ext cx="1502" cy="216"/>
            </a:xfrm>
            <a:prstGeom prst="rect">
              <a:avLst/>
            </a:prstGeom>
            <a:noFill/>
            <a:ln w="9525">
              <a:noFill/>
              <a:miter lim="800000"/>
              <a:headEnd/>
              <a:tailEnd/>
            </a:ln>
          </p:spPr>
          <p:txBody>
            <a:bodyPr wrap="none">
              <a:spAutoFit/>
            </a:bodyPr>
            <a:lstStyle/>
            <a:p>
              <a:pPr>
                <a:lnSpc>
                  <a:spcPct val="80000"/>
                </a:lnSpc>
              </a:pPr>
              <a:r>
                <a:rPr kumimoji="1" lang="zh-CN" altLang="en-US" sz="1800" b="0" u="none">
                  <a:solidFill>
                    <a:schemeClr val="hlink"/>
                  </a:solidFill>
                  <a:latin typeface="Arial" charset="0"/>
                  <a:ea typeface="黑体" pitchFamily="2" charset="-122"/>
                </a:rPr>
                <a:t> </a:t>
              </a:r>
              <a:r>
                <a:rPr kumimoji="1" lang="en-US" altLang="zh-CN" sz="1800" b="0" u="none">
                  <a:solidFill>
                    <a:schemeClr val="hlink"/>
                  </a:solidFill>
                  <a:latin typeface="Arial" charset="0"/>
                  <a:ea typeface="黑体" pitchFamily="2" charset="-122"/>
                </a:rPr>
                <a:t>y.abc.com</a:t>
              </a:r>
              <a:r>
                <a:rPr kumimoji="1" lang="en-US" altLang="zh-CN" sz="900" b="0" u="none">
                  <a:solidFill>
                    <a:schemeClr val="hlink"/>
                  </a:solidFill>
                  <a:latin typeface="Arial" charset="0"/>
                  <a:ea typeface="黑体" pitchFamily="2" charset="-122"/>
                </a:rPr>
                <a:t> </a:t>
              </a:r>
              <a:r>
                <a:rPr kumimoji="1" lang="zh-CN" altLang="en-US" sz="1800" b="0" u="none">
                  <a:solidFill>
                    <a:schemeClr val="hlink"/>
                  </a:solidFill>
                  <a:latin typeface="Arial" charset="0"/>
                  <a:ea typeface="黑体" pitchFamily="2" charset="-122"/>
                </a:rPr>
                <a:t>的</a:t>
              </a:r>
              <a:r>
                <a:rPr kumimoji="1" lang="zh-CN" altLang="en-US" sz="1400" b="0" u="none">
                  <a:solidFill>
                    <a:schemeClr val="hlink"/>
                  </a:solidFill>
                  <a:latin typeface="Arial" charset="0"/>
                  <a:ea typeface="黑体" pitchFamily="2" charset="-122"/>
                </a:rPr>
                <a:t> </a:t>
              </a:r>
              <a:r>
                <a:rPr kumimoji="1" lang="en-US" altLang="zh-CN" sz="1800" b="0" u="none">
                  <a:solidFill>
                    <a:schemeClr val="hlink"/>
                  </a:solidFill>
                  <a:latin typeface="Arial" charset="0"/>
                  <a:ea typeface="黑体" pitchFamily="2" charset="-122"/>
                </a:rPr>
                <a:t>IP</a:t>
              </a:r>
              <a:r>
                <a:rPr kumimoji="1" lang="en-US" altLang="zh-CN" sz="1400" b="0" u="none">
                  <a:solidFill>
                    <a:schemeClr val="hlink"/>
                  </a:solidFill>
                  <a:latin typeface="Arial" charset="0"/>
                  <a:ea typeface="黑体" pitchFamily="2" charset="-122"/>
                </a:rPr>
                <a:t> </a:t>
              </a:r>
              <a:r>
                <a:rPr kumimoji="1" lang="zh-CN" altLang="en-US" sz="1800" b="0" u="none">
                  <a:solidFill>
                    <a:schemeClr val="hlink"/>
                  </a:solidFill>
                  <a:latin typeface="Arial" charset="0"/>
                  <a:ea typeface="黑体" pitchFamily="2" charset="-122"/>
                </a:rPr>
                <a:t>地址 </a:t>
              </a:r>
            </a:p>
          </p:txBody>
        </p:sp>
      </p:grpSp>
      <p:pic>
        <p:nvPicPr>
          <p:cNvPr id="277557" name="Picture 10"/>
          <p:cNvPicPr>
            <a:picLocks noChangeArrowheads="1"/>
          </p:cNvPicPr>
          <p:nvPr/>
        </p:nvPicPr>
        <p:blipFill>
          <a:blip r:embed="rId4" cstate="print"/>
          <a:srcRect/>
          <a:stretch>
            <a:fillRect/>
          </a:stretch>
        </p:blipFill>
        <p:spPr bwMode="auto">
          <a:xfrm flipH="1">
            <a:off x="2389188" y="4445000"/>
            <a:ext cx="477837" cy="493713"/>
          </a:xfrm>
          <a:prstGeom prst="rect">
            <a:avLst/>
          </a:prstGeom>
          <a:noFill/>
          <a:ln w="9525">
            <a:noFill/>
            <a:miter lim="800000"/>
            <a:headEnd/>
            <a:tailEnd/>
          </a:ln>
        </p:spPr>
      </p:pic>
      <p:sp>
        <p:nvSpPr>
          <p:cNvPr id="277558" name="Text Box 11"/>
          <p:cNvSpPr txBox="1">
            <a:spLocks noChangeArrowheads="1"/>
          </p:cNvSpPr>
          <p:nvPr/>
        </p:nvSpPr>
        <p:spPr bwMode="auto">
          <a:xfrm flipH="1">
            <a:off x="1116013" y="4516438"/>
            <a:ext cx="1339850" cy="311150"/>
          </a:xfrm>
          <a:prstGeom prst="rect">
            <a:avLst/>
          </a:prstGeom>
          <a:noFill/>
          <a:ln w="9525">
            <a:noFill/>
            <a:miter lim="800000"/>
            <a:headEnd/>
            <a:tailEnd/>
          </a:ln>
        </p:spPr>
        <p:txBody>
          <a:bodyPr wrap="none">
            <a:spAutoFit/>
          </a:bodyPr>
          <a:lstStyle/>
          <a:p>
            <a:pPr>
              <a:lnSpc>
                <a:spcPct val="80000"/>
              </a:lnSpc>
            </a:pPr>
            <a:r>
              <a:rPr kumimoji="1" lang="en-US" altLang="zh-CN" sz="1800" b="0" u="none">
                <a:solidFill>
                  <a:schemeClr val="hlink"/>
                </a:solidFill>
                <a:latin typeface="Arial" charset="0"/>
                <a:ea typeface="黑体" pitchFamily="2" charset="-122"/>
              </a:rPr>
              <a:t>m.xyz.com </a:t>
            </a:r>
          </a:p>
        </p:txBody>
      </p:sp>
      <p:grpSp>
        <p:nvGrpSpPr>
          <p:cNvPr id="11" name="Group 39"/>
          <p:cNvGrpSpPr>
            <a:grpSpLocks/>
          </p:cNvGrpSpPr>
          <p:nvPr/>
        </p:nvGrpSpPr>
        <p:grpSpPr bwMode="auto">
          <a:xfrm>
            <a:off x="2174875" y="3581400"/>
            <a:ext cx="455613" cy="1008063"/>
            <a:chOff x="1747" y="3166"/>
            <a:chExt cx="287" cy="702"/>
          </a:xfrm>
        </p:grpSpPr>
        <p:sp>
          <p:nvSpPr>
            <p:cNvPr id="277561" name="Text Box 32"/>
            <p:cNvSpPr txBox="1">
              <a:spLocks noChangeArrowheads="1"/>
            </p:cNvSpPr>
            <p:nvPr/>
          </p:nvSpPr>
          <p:spPr bwMode="auto">
            <a:xfrm flipH="1">
              <a:off x="1747" y="3550"/>
              <a:ext cx="287" cy="31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7562" name="Line 34"/>
            <p:cNvSpPr>
              <a:spLocks noChangeShapeType="1"/>
            </p:cNvSpPr>
            <p:nvPr/>
          </p:nvSpPr>
          <p:spPr bwMode="auto">
            <a:xfrm rot="10800000" flipH="1">
              <a:off x="1996" y="3166"/>
              <a:ext cx="0" cy="568"/>
            </a:xfrm>
            <a:prstGeom prst="line">
              <a:avLst/>
            </a:prstGeom>
            <a:noFill/>
            <a:ln w="38100">
              <a:solidFill>
                <a:schemeClr val="folHlink"/>
              </a:solidFill>
              <a:round/>
              <a:headEnd/>
              <a:tailEnd type="triangle" w="sm" len="med"/>
            </a:ln>
          </p:spPr>
          <p:txBody>
            <a:bodyPr wrap="none" anchor="ctr"/>
            <a:lstStyle/>
            <a:p>
              <a:endParaRPr lang="zh-CN" altLang="en-US"/>
            </a:p>
          </p:txBody>
        </p:sp>
      </p:grpSp>
      <p:sp>
        <p:nvSpPr>
          <p:cNvPr id="277563" name="Text Box 50"/>
          <p:cNvSpPr txBox="1">
            <a:spLocks noChangeArrowheads="1"/>
          </p:cNvSpPr>
          <p:nvPr/>
        </p:nvSpPr>
        <p:spPr bwMode="auto">
          <a:xfrm flipH="1">
            <a:off x="2773363" y="4516438"/>
            <a:ext cx="3527425" cy="311150"/>
          </a:xfrm>
          <a:prstGeom prst="rect">
            <a:avLst/>
          </a:prstGeom>
          <a:noFill/>
          <a:ln w="9525">
            <a:noFill/>
            <a:miter lim="800000"/>
            <a:headEnd/>
            <a:tailEnd/>
          </a:ln>
        </p:spPr>
        <p:txBody>
          <a:bodyPr>
            <a:spAutoFit/>
          </a:bodyPr>
          <a:lstStyle/>
          <a:p>
            <a:pPr algn="ctr">
              <a:lnSpc>
                <a:spcPct val="80000"/>
              </a:lnSpc>
            </a:pPr>
            <a:r>
              <a:rPr kumimoji="1" lang="zh-CN" altLang="en-US" sz="1800" b="0" u="none">
                <a:solidFill>
                  <a:schemeClr val="hlink"/>
                </a:solidFill>
                <a:latin typeface="Arial" charset="0"/>
                <a:ea typeface="黑体" pitchFamily="2" charset="-122"/>
              </a:rPr>
              <a:t>需要查找 </a:t>
            </a:r>
            <a:r>
              <a:rPr kumimoji="1" lang="en-US" altLang="zh-CN" sz="1800" b="0" u="none">
                <a:solidFill>
                  <a:schemeClr val="hlink"/>
                </a:solidFill>
                <a:latin typeface="Arial" charset="0"/>
                <a:ea typeface="黑体" pitchFamily="2" charset="-122"/>
              </a:rPr>
              <a:t>y.abc.com </a:t>
            </a:r>
            <a:r>
              <a:rPr kumimoji="1" lang="zh-CN" altLang="en-US" sz="1800" b="0" u="none">
                <a:solidFill>
                  <a:schemeClr val="hlink"/>
                </a:solidFill>
                <a:latin typeface="Arial" charset="0"/>
                <a:ea typeface="黑体" pitchFamily="2" charset="-122"/>
              </a:rPr>
              <a:t>的 </a:t>
            </a:r>
            <a:r>
              <a:rPr kumimoji="1" lang="en-US" altLang="zh-CN" sz="1800" b="0" u="none">
                <a:solidFill>
                  <a:schemeClr val="hlink"/>
                </a:solidFill>
                <a:latin typeface="Arial" charset="0"/>
                <a:ea typeface="黑体" pitchFamily="2" charset="-122"/>
              </a:rPr>
              <a:t>IP </a:t>
            </a:r>
            <a:r>
              <a:rPr kumimoji="1" lang="zh-CN" altLang="en-US" sz="1800" b="0" u="none">
                <a:solidFill>
                  <a:schemeClr val="hlink"/>
                </a:solidFill>
                <a:latin typeface="Arial" charset="0"/>
                <a:ea typeface="黑体" pitchFamily="2" charset="-122"/>
              </a:rPr>
              <a:t>地址</a:t>
            </a:r>
          </a:p>
        </p:txBody>
      </p:sp>
      <p:sp>
        <p:nvSpPr>
          <p:cNvPr id="43" name="Text Box 6"/>
          <p:cNvSpPr txBox="1">
            <a:spLocks noChangeArrowheads="1"/>
          </p:cNvSpPr>
          <p:nvPr/>
        </p:nvSpPr>
        <p:spPr bwMode="auto">
          <a:xfrm flipH="1">
            <a:off x="5092700" y="919163"/>
            <a:ext cx="1265250" cy="798680"/>
          </a:xfrm>
          <a:prstGeom prst="rect">
            <a:avLst/>
          </a:prstGeom>
          <a:noFill/>
          <a:ln w="9525">
            <a:noFill/>
            <a:miter lim="800000"/>
            <a:headEnd/>
            <a:tailEnd/>
          </a:ln>
        </p:spPr>
        <p:txBody>
          <a:bodyPr wrap="square">
            <a:spAutoFit/>
          </a:bodyPr>
          <a:lstStyle/>
          <a:p>
            <a:pPr algn="ctr">
              <a:lnSpc>
                <a:spcPct val="85000"/>
              </a:lnSpc>
            </a:pPr>
            <a:r>
              <a:rPr lang="zh-CN" altLang="en-US" sz="1800" b="0" u="none" dirty="0">
                <a:solidFill>
                  <a:srgbClr val="C00000"/>
                </a:solidFill>
              </a:rPr>
              <a:t>顶级域名服务器</a:t>
            </a:r>
          </a:p>
          <a:p>
            <a:pPr algn="ctr">
              <a:lnSpc>
                <a:spcPct val="85000"/>
              </a:lnSpc>
            </a:pPr>
            <a:r>
              <a:rPr lang="en-US" altLang="zh-CN" sz="1800" b="0" u="none" dirty="0">
                <a:solidFill>
                  <a:srgbClr val="C00000"/>
                </a:solidFill>
              </a:rPr>
              <a:t>dns.com</a:t>
            </a:r>
          </a:p>
        </p:txBody>
      </p:sp>
      <p:sp>
        <p:nvSpPr>
          <p:cNvPr id="44" name="Text Box 7"/>
          <p:cNvSpPr txBox="1">
            <a:spLocks noChangeArrowheads="1"/>
          </p:cNvSpPr>
          <p:nvPr/>
        </p:nvSpPr>
        <p:spPr bwMode="auto">
          <a:xfrm flipH="1">
            <a:off x="5143504" y="2572544"/>
            <a:ext cx="974736" cy="1200329"/>
          </a:xfrm>
          <a:prstGeom prst="rect">
            <a:avLst/>
          </a:prstGeom>
          <a:noFill/>
          <a:ln w="9525" algn="ctr">
            <a:noFill/>
            <a:miter lim="800000"/>
            <a:headEnd/>
            <a:tailEnd/>
          </a:ln>
          <a:effectLst/>
        </p:spPr>
        <p:txBody>
          <a:bodyPr wrap="square">
            <a:spAutoFit/>
          </a:bodyPr>
          <a:lstStyle/>
          <a:p>
            <a:pPr algn="ctr"/>
            <a:r>
              <a:rPr lang="zh-CN" altLang="en-US" sz="1800" b="0" u="none" dirty="0">
                <a:solidFill>
                  <a:srgbClr val="C00000"/>
                </a:solidFill>
              </a:rPr>
              <a:t>权限</a:t>
            </a:r>
            <a:r>
              <a:rPr lang="zh-CN" altLang="zh-CN" sz="1800" b="0" u="none" dirty="0">
                <a:solidFill>
                  <a:srgbClr val="C00000"/>
                </a:solidFill>
              </a:rPr>
              <a:t>域名服务</a:t>
            </a:r>
            <a:endParaRPr lang="zh-CN" altLang="en-US" sz="1800" b="0" u="none" dirty="0">
              <a:solidFill>
                <a:srgbClr val="C00000"/>
              </a:solidFill>
            </a:endParaRPr>
          </a:p>
          <a:p>
            <a:pPr algn="ctr"/>
            <a:r>
              <a:rPr lang="en-US" altLang="zh-CN" sz="1800" b="0" u="none" dirty="0">
                <a:solidFill>
                  <a:srgbClr val="C00000"/>
                </a:solidFill>
              </a:rPr>
              <a:t>dns.abc.com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1082398"/>
                                        </p:tgtEl>
                                        <p:attrNameLst>
                                          <p:attrName>style.visibility</p:attrName>
                                        </p:attrNameLst>
                                      </p:cBhvr>
                                      <p:to>
                                        <p:strVal val="visible"/>
                                      </p:to>
                                    </p:set>
                                  </p:childTnLst>
                                </p:cTn>
                              </p:par>
                            </p:childTnLst>
                          </p:cTn>
                        </p:par>
                        <p:par>
                          <p:cTn id="15" fill="hold">
                            <p:stCondLst>
                              <p:cond delay="2500"/>
                            </p:stCondLst>
                            <p:childTnLst>
                              <p:par>
                                <p:cTn id="16" presetID="22" presetClass="entr" presetSubtype="1" fill="hold" nodeType="after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3500"/>
                            </p:stCondLst>
                            <p:childTnLst>
                              <p:par>
                                <p:cTn id="20" presetID="22" presetClass="entr" presetSubtype="8" fill="hold" nodeType="after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4500"/>
                            </p:stCondLst>
                            <p:childTnLst>
                              <p:par>
                                <p:cTn id="24" presetID="22" presetClass="entr" presetSubtype="2" fill="hold" nodeType="after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1000"/>
                                        <p:tgtEl>
                                          <p:spTgt spid="5"/>
                                        </p:tgtEl>
                                      </p:cBhvr>
                                    </p:animEffect>
                                  </p:childTnLst>
                                </p:cTn>
                              </p:par>
                            </p:childTnLst>
                          </p:cTn>
                        </p:par>
                        <p:par>
                          <p:cTn id="27" fill="hold">
                            <p:stCondLst>
                              <p:cond delay="6000"/>
                            </p:stCondLst>
                            <p:childTnLst>
                              <p:par>
                                <p:cTn id="28" presetID="22" presetClass="entr" presetSubtype="8" fill="hold" nodeType="after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7000"/>
                            </p:stCondLst>
                            <p:childTnLst>
                              <p:par>
                                <p:cTn id="32" presetID="22" presetClass="entr" presetSubtype="2" fill="hold" nodeType="after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1000"/>
                                        <p:tgtEl>
                                          <p:spTgt spid="7"/>
                                        </p:tgtEl>
                                      </p:cBhvr>
                                    </p:animEffect>
                                  </p:childTnLst>
                                </p:cTn>
                              </p:par>
                            </p:childTnLst>
                          </p:cTn>
                        </p:par>
                        <p:par>
                          <p:cTn id="35" fill="hold">
                            <p:stCondLst>
                              <p:cond delay="8500"/>
                            </p:stCondLst>
                            <p:childTnLst>
                              <p:par>
                                <p:cTn id="36" presetID="22" presetClass="entr" presetSubtype="1"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9" name="标题 1"/>
          <p:cNvSpPr>
            <a:spLocks noGrp="1"/>
          </p:cNvSpPr>
          <p:nvPr>
            <p:ph type="title" idx="4294967295"/>
          </p:nvPr>
        </p:nvSpPr>
        <p:spPr>
          <a:xfrm>
            <a:off x="107950" y="1420813"/>
            <a:ext cx="2160588" cy="1441450"/>
          </a:xfrm>
        </p:spPr>
        <p:txBody>
          <a:bodyPr/>
          <a:lstStyle/>
          <a:p>
            <a:pPr eaLnBrk="1" hangingPunct="1"/>
            <a:r>
              <a:rPr lang="zh-CN" altLang="en-US" sz="2000" smtClean="0">
                <a:solidFill>
                  <a:srgbClr val="007D7A"/>
                </a:solidFill>
                <a:latin typeface="Times New Roman" pitchFamily="18" charset="0"/>
                <a:cs typeface="Times New Roman" pitchFamily="18" charset="0"/>
              </a:rPr>
              <a:t>递归解析中</a:t>
            </a:r>
            <a:br>
              <a:rPr lang="zh-CN" altLang="en-US" sz="2000" smtClean="0">
                <a:solidFill>
                  <a:srgbClr val="007D7A"/>
                </a:solidFill>
                <a:latin typeface="Times New Roman" pitchFamily="18" charset="0"/>
                <a:cs typeface="Times New Roman" pitchFamily="18" charset="0"/>
              </a:rPr>
            </a:br>
            <a:r>
              <a:rPr lang="zh-CN" altLang="en-US" sz="2000" smtClean="0">
                <a:solidFill>
                  <a:srgbClr val="007D7A"/>
                </a:solidFill>
                <a:latin typeface="Times New Roman" pitchFamily="18" charset="0"/>
                <a:cs typeface="Times New Roman" pitchFamily="18" charset="0"/>
              </a:rPr>
              <a:t>客户与服务器</a:t>
            </a:r>
            <a:br>
              <a:rPr lang="zh-CN" altLang="en-US" sz="2000" smtClean="0">
                <a:solidFill>
                  <a:srgbClr val="007D7A"/>
                </a:solidFill>
                <a:latin typeface="Times New Roman" pitchFamily="18" charset="0"/>
                <a:cs typeface="Times New Roman" pitchFamily="18" charset="0"/>
              </a:rPr>
            </a:br>
            <a:r>
              <a:rPr lang="zh-CN" altLang="en-US" sz="2000" smtClean="0">
                <a:solidFill>
                  <a:srgbClr val="007D7A"/>
                </a:solidFill>
                <a:latin typeface="Times New Roman" pitchFamily="18" charset="0"/>
                <a:cs typeface="Times New Roman" pitchFamily="18" charset="0"/>
              </a:rPr>
              <a:t>的交互过程</a:t>
            </a:r>
            <a:br>
              <a:rPr lang="zh-CN" altLang="en-US" sz="2000" smtClean="0">
                <a:solidFill>
                  <a:srgbClr val="007D7A"/>
                </a:solidFill>
                <a:latin typeface="Times New Roman" pitchFamily="18" charset="0"/>
                <a:cs typeface="Times New Roman" pitchFamily="18" charset="0"/>
              </a:rPr>
            </a:br>
            <a:r>
              <a:rPr lang="zh-CN" altLang="en-US" sz="2000" smtClean="0">
                <a:solidFill>
                  <a:srgbClr val="007D7A"/>
                </a:solidFill>
                <a:latin typeface="Times New Roman" pitchFamily="18" charset="0"/>
                <a:cs typeface="Times New Roman" pitchFamily="18" charset="0"/>
              </a:rPr>
              <a:t>（比较少用）</a:t>
            </a:r>
          </a:p>
        </p:txBody>
      </p:sp>
      <p:sp>
        <p:nvSpPr>
          <p:cNvPr id="276500" name="Text Box 6"/>
          <p:cNvSpPr txBox="1">
            <a:spLocks noChangeArrowheads="1"/>
          </p:cNvSpPr>
          <p:nvPr/>
        </p:nvSpPr>
        <p:spPr bwMode="auto">
          <a:xfrm flipH="1">
            <a:off x="5092700" y="919163"/>
            <a:ext cx="1265250" cy="798680"/>
          </a:xfrm>
          <a:prstGeom prst="rect">
            <a:avLst/>
          </a:prstGeom>
          <a:noFill/>
          <a:ln w="9525">
            <a:noFill/>
            <a:miter lim="800000"/>
            <a:headEnd/>
            <a:tailEnd/>
          </a:ln>
        </p:spPr>
        <p:txBody>
          <a:bodyPr wrap="square">
            <a:spAutoFit/>
          </a:bodyPr>
          <a:lstStyle/>
          <a:p>
            <a:pPr algn="ctr">
              <a:lnSpc>
                <a:spcPct val="85000"/>
              </a:lnSpc>
            </a:pPr>
            <a:r>
              <a:rPr lang="zh-CN" altLang="en-US" sz="1800" b="0" u="none" dirty="0">
                <a:solidFill>
                  <a:srgbClr val="C00000"/>
                </a:solidFill>
              </a:rPr>
              <a:t>顶级域名服务器</a:t>
            </a:r>
          </a:p>
          <a:p>
            <a:pPr algn="ctr">
              <a:lnSpc>
                <a:spcPct val="85000"/>
              </a:lnSpc>
            </a:pPr>
            <a:r>
              <a:rPr lang="en-US" altLang="zh-CN" sz="1800" b="0" u="none" dirty="0">
                <a:solidFill>
                  <a:srgbClr val="C00000"/>
                </a:solidFill>
              </a:rPr>
              <a:t>dns.com</a:t>
            </a:r>
          </a:p>
        </p:txBody>
      </p:sp>
      <p:sp>
        <p:nvSpPr>
          <p:cNvPr id="276501" name="Text Box 7"/>
          <p:cNvSpPr txBox="1">
            <a:spLocks noChangeArrowheads="1"/>
          </p:cNvSpPr>
          <p:nvPr/>
        </p:nvSpPr>
        <p:spPr bwMode="auto">
          <a:xfrm flipH="1">
            <a:off x="5143504" y="2572544"/>
            <a:ext cx="974736" cy="1200329"/>
          </a:xfrm>
          <a:prstGeom prst="rect">
            <a:avLst/>
          </a:prstGeom>
          <a:noFill/>
          <a:ln w="9525" algn="ctr">
            <a:noFill/>
            <a:miter lim="800000"/>
            <a:headEnd/>
            <a:tailEnd/>
          </a:ln>
          <a:effectLst/>
        </p:spPr>
        <p:txBody>
          <a:bodyPr wrap="square">
            <a:spAutoFit/>
          </a:bodyPr>
          <a:lstStyle/>
          <a:p>
            <a:pPr algn="ctr"/>
            <a:r>
              <a:rPr lang="zh-CN" altLang="en-US" sz="1800" b="0" u="none" dirty="0">
                <a:solidFill>
                  <a:srgbClr val="C00000"/>
                </a:solidFill>
              </a:rPr>
              <a:t>权限</a:t>
            </a:r>
            <a:r>
              <a:rPr lang="zh-CN" altLang="zh-CN" sz="1800" b="0" u="none" dirty="0">
                <a:solidFill>
                  <a:srgbClr val="C00000"/>
                </a:solidFill>
              </a:rPr>
              <a:t>域名服务</a:t>
            </a:r>
            <a:endParaRPr lang="zh-CN" altLang="en-US" sz="1800" b="0" u="none" dirty="0">
              <a:solidFill>
                <a:srgbClr val="C00000"/>
              </a:solidFill>
            </a:endParaRPr>
          </a:p>
          <a:p>
            <a:pPr algn="ctr"/>
            <a:r>
              <a:rPr lang="en-US" altLang="zh-CN" sz="1800" b="0" u="none" dirty="0">
                <a:solidFill>
                  <a:srgbClr val="C00000"/>
                </a:solidFill>
              </a:rPr>
              <a:t>dns.abc.com</a:t>
            </a:r>
          </a:p>
        </p:txBody>
      </p:sp>
      <p:sp>
        <p:nvSpPr>
          <p:cNvPr id="276502" name="Text Box 8"/>
          <p:cNvSpPr txBox="1">
            <a:spLocks noChangeArrowheads="1"/>
          </p:cNvSpPr>
          <p:nvPr/>
        </p:nvSpPr>
        <p:spPr bwMode="auto">
          <a:xfrm flipH="1">
            <a:off x="460375" y="3294063"/>
            <a:ext cx="1784350" cy="530225"/>
          </a:xfrm>
          <a:prstGeom prst="rect">
            <a:avLst/>
          </a:prstGeom>
          <a:noFill/>
          <a:ln w="9525">
            <a:noFill/>
            <a:miter lim="800000"/>
            <a:headEnd/>
            <a:tailEnd/>
          </a:ln>
        </p:spPr>
        <p:txBody>
          <a:bodyPr wrap="none">
            <a:spAutoFit/>
          </a:bodyPr>
          <a:lstStyle/>
          <a:p>
            <a:pPr algn="ctr">
              <a:lnSpc>
                <a:spcPct val="80000"/>
              </a:lnSpc>
            </a:pPr>
            <a:r>
              <a:rPr lang="zh-CN" altLang="en-US" sz="1800" b="0" u="none">
                <a:solidFill>
                  <a:srgbClr val="C00000"/>
                </a:solidFill>
              </a:rPr>
              <a:t>本地域名服务器</a:t>
            </a:r>
          </a:p>
          <a:p>
            <a:pPr algn="ctr">
              <a:lnSpc>
                <a:spcPct val="80000"/>
              </a:lnSpc>
            </a:pPr>
            <a:r>
              <a:rPr lang="en-US" altLang="zh-CN" sz="1800" b="0" u="none">
                <a:solidFill>
                  <a:srgbClr val="C00000"/>
                </a:solidFill>
              </a:rPr>
              <a:t>dns.xyz.com</a:t>
            </a:r>
          </a:p>
        </p:txBody>
      </p:sp>
      <p:pic>
        <p:nvPicPr>
          <p:cNvPr id="276503" name="Picture 9"/>
          <p:cNvPicPr>
            <a:picLocks noChangeArrowheads="1"/>
          </p:cNvPicPr>
          <p:nvPr/>
        </p:nvPicPr>
        <p:blipFill>
          <a:blip r:embed="rId3" cstate="print"/>
          <a:srcRect/>
          <a:stretch>
            <a:fillRect/>
          </a:stretch>
        </p:blipFill>
        <p:spPr bwMode="auto">
          <a:xfrm flipH="1">
            <a:off x="2328863" y="4433888"/>
            <a:ext cx="473075" cy="517525"/>
          </a:xfrm>
          <a:prstGeom prst="rect">
            <a:avLst/>
          </a:prstGeom>
          <a:noFill/>
          <a:ln w="9525">
            <a:noFill/>
            <a:miter lim="800000"/>
            <a:headEnd/>
            <a:tailEnd/>
          </a:ln>
        </p:spPr>
      </p:pic>
      <p:sp>
        <p:nvSpPr>
          <p:cNvPr id="276504" name="Text Box 10"/>
          <p:cNvSpPr txBox="1">
            <a:spLocks noChangeArrowheads="1"/>
          </p:cNvSpPr>
          <p:nvPr/>
        </p:nvSpPr>
        <p:spPr bwMode="auto">
          <a:xfrm flipH="1">
            <a:off x="1108075" y="4470400"/>
            <a:ext cx="1339850" cy="311150"/>
          </a:xfrm>
          <a:prstGeom prst="rect">
            <a:avLst/>
          </a:prstGeom>
          <a:noFill/>
          <a:ln w="9525">
            <a:noFill/>
            <a:miter lim="800000"/>
            <a:headEnd/>
            <a:tailEnd/>
          </a:ln>
        </p:spPr>
        <p:txBody>
          <a:bodyPr wrap="none">
            <a:spAutoFit/>
          </a:bodyPr>
          <a:lstStyle/>
          <a:p>
            <a:pPr>
              <a:lnSpc>
                <a:spcPct val="80000"/>
              </a:lnSpc>
            </a:pPr>
            <a:r>
              <a:rPr kumimoji="1" lang="en-US" altLang="zh-CN" sz="1800" b="0" u="none">
                <a:solidFill>
                  <a:schemeClr val="hlink"/>
                </a:solidFill>
                <a:latin typeface="Arial" charset="0"/>
                <a:ea typeface="黑体" pitchFamily="2" charset="-122"/>
              </a:rPr>
              <a:t>m.xyz.com </a:t>
            </a:r>
          </a:p>
        </p:txBody>
      </p:sp>
      <p:sp>
        <p:nvSpPr>
          <p:cNvPr id="276505" name="Text Box 11"/>
          <p:cNvSpPr txBox="1">
            <a:spLocks noChangeArrowheads="1"/>
          </p:cNvSpPr>
          <p:nvPr/>
        </p:nvSpPr>
        <p:spPr bwMode="auto">
          <a:xfrm flipH="1">
            <a:off x="639763" y="844550"/>
            <a:ext cx="1555750" cy="365125"/>
          </a:xfrm>
          <a:prstGeom prst="rect">
            <a:avLst/>
          </a:prstGeom>
          <a:noFill/>
          <a:ln w="9525">
            <a:noFill/>
            <a:miter lim="800000"/>
            <a:headEnd/>
            <a:tailEnd/>
          </a:ln>
        </p:spPr>
        <p:txBody>
          <a:bodyPr wrap="none">
            <a:spAutoFit/>
          </a:bodyPr>
          <a:lstStyle/>
          <a:p>
            <a:pPr algn="ctr"/>
            <a:r>
              <a:rPr lang="zh-CN" altLang="en-US" sz="1800" b="0" u="none">
                <a:solidFill>
                  <a:srgbClr val="C00000"/>
                </a:solidFill>
              </a:rPr>
              <a:t>根域名服务器</a:t>
            </a:r>
          </a:p>
        </p:txBody>
      </p:sp>
      <p:pic>
        <p:nvPicPr>
          <p:cNvPr id="276506" name="Picture 14"/>
          <p:cNvPicPr>
            <a:picLocks noChangeArrowheads="1"/>
          </p:cNvPicPr>
          <p:nvPr/>
        </p:nvPicPr>
        <p:blipFill>
          <a:blip r:embed="rId4" cstate="print"/>
          <a:srcRect/>
          <a:stretch>
            <a:fillRect/>
          </a:stretch>
        </p:blipFill>
        <p:spPr bwMode="auto">
          <a:xfrm flipH="1">
            <a:off x="2203450" y="2513013"/>
            <a:ext cx="671513" cy="1187450"/>
          </a:xfrm>
          <a:prstGeom prst="rect">
            <a:avLst/>
          </a:prstGeom>
          <a:noFill/>
          <a:ln w="9525">
            <a:noFill/>
            <a:miter lim="800000"/>
            <a:headEnd/>
            <a:tailEnd/>
          </a:ln>
        </p:spPr>
      </p:pic>
      <p:pic>
        <p:nvPicPr>
          <p:cNvPr id="276507" name="Picture 15"/>
          <p:cNvPicPr>
            <a:picLocks noChangeArrowheads="1"/>
          </p:cNvPicPr>
          <p:nvPr/>
        </p:nvPicPr>
        <p:blipFill>
          <a:blip r:embed="rId4" cstate="print"/>
          <a:srcRect/>
          <a:stretch>
            <a:fillRect/>
          </a:stretch>
        </p:blipFill>
        <p:spPr bwMode="auto">
          <a:xfrm flipH="1">
            <a:off x="2203450" y="700088"/>
            <a:ext cx="671513" cy="1187450"/>
          </a:xfrm>
          <a:prstGeom prst="rect">
            <a:avLst/>
          </a:prstGeom>
          <a:noFill/>
          <a:ln w="9525">
            <a:noFill/>
            <a:miter lim="800000"/>
            <a:headEnd/>
            <a:tailEnd/>
          </a:ln>
        </p:spPr>
      </p:pic>
      <p:pic>
        <p:nvPicPr>
          <p:cNvPr id="276508" name="Picture 16"/>
          <p:cNvPicPr>
            <a:picLocks noChangeArrowheads="1"/>
          </p:cNvPicPr>
          <p:nvPr/>
        </p:nvPicPr>
        <p:blipFill>
          <a:blip r:embed="rId4" cstate="print"/>
          <a:srcRect/>
          <a:stretch>
            <a:fillRect/>
          </a:stretch>
        </p:blipFill>
        <p:spPr bwMode="auto">
          <a:xfrm flipH="1">
            <a:off x="4341813" y="700088"/>
            <a:ext cx="673100" cy="1187450"/>
          </a:xfrm>
          <a:prstGeom prst="rect">
            <a:avLst/>
          </a:prstGeom>
          <a:noFill/>
          <a:ln w="9525">
            <a:noFill/>
            <a:miter lim="800000"/>
            <a:headEnd/>
            <a:tailEnd/>
          </a:ln>
        </p:spPr>
      </p:pic>
      <p:grpSp>
        <p:nvGrpSpPr>
          <p:cNvPr id="2" name="Group 37"/>
          <p:cNvGrpSpPr>
            <a:grpSpLocks/>
          </p:cNvGrpSpPr>
          <p:nvPr/>
        </p:nvGrpSpPr>
        <p:grpSpPr bwMode="auto">
          <a:xfrm>
            <a:off x="2116138" y="1800225"/>
            <a:ext cx="455612" cy="919163"/>
            <a:chOff x="1958" y="1944"/>
            <a:chExt cx="287" cy="579"/>
          </a:xfrm>
        </p:grpSpPr>
        <p:sp>
          <p:nvSpPr>
            <p:cNvPr id="276510" name="Text Box 17"/>
            <p:cNvSpPr txBox="1">
              <a:spLocks noChangeArrowheads="1"/>
            </p:cNvSpPr>
            <p:nvPr/>
          </p:nvSpPr>
          <p:spPr bwMode="auto">
            <a:xfrm flipH="1">
              <a:off x="1958" y="2236"/>
              <a:ext cx="287" cy="287"/>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11" name="Line 19"/>
            <p:cNvSpPr>
              <a:spLocks noChangeShapeType="1"/>
            </p:cNvSpPr>
            <p:nvPr/>
          </p:nvSpPr>
          <p:spPr bwMode="auto">
            <a:xfrm rot="10800000" flipH="1">
              <a:off x="2209" y="1944"/>
              <a:ext cx="0" cy="539"/>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3" name="Group 42"/>
          <p:cNvGrpSpPr>
            <a:grpSpLocks/>
          </p:cNvGrpSpPr>
          <p:nvPr/>
        </p:nvGrpSpPr>
        <p:grpSpPr bwMode="auto">
          <a:xfrm>
            <a:off x="2576513" y="1685925"/>
            <a:ext cx="455612" cy="969963"/>
            <a:chOff x="2248" y="1872"/>
            <a:chExt cx="287" cy="611"/>
          </a:xfrm>
        </p:grpSpPr>
        <p:sp>
          <p:nvSpPr>
            <p:cNvPr id="276513" name="Text Box 18"/>
            <p:cNvSpPr txBox="1">
              <a:spLocks noChangeArrowheads="1"/>
            </p:cNvSpPr>
            <p:nvPr/>
          </p:nvSpPr>
          <p:spPr bwMode="auto">
            <a:xfrm flipH="1">
              <a:off x="2248" y="1872"/>
              <a:ext cx="287" cy="28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14" name="Line 20"/>
            <p:cNvSpPr>
              <a:spLocks noChangeShapeType="1"/>
            </p:cNvSpPr>
            <p:nvPr/>
          </p:nvSpPr>
          <p:spPr bwMode="auto">
            <a:xfrm rot="10800000" flipH="1" flipV="1">
              <a:off x="2301" y="1944"/>
              <a:ext cx="0" cy="539"/>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4" name="Group 38"/>
          <p:cNvGrpSpPr>
            <a:grpSpLocks/>
          </p:cNvGrpSpPr>
          <p:nvPr/>
        </p:nvGrpSpPr>
        <p:grpSpPr bwMode="auto">
          <a:xfrm>
            <a:off x="2744788" y="1039813"/>
            <a:ext cx="1681162" cy="455612"/>
            <a:chOff x="2354" y="1465"/>
            <a:chExt cx="1059" cy="287"/>
          </a:xfrm>
        </p:grpSpPr>
        <p:sp>
          <p:nvSpPr>
            <p:cNvPr id="276516" name="Text Box 13"/>
            <p:cNvSpPr txBox="1">
              <a:spLocks noChangeArrowheads="1"/>
            </p:cNvSpPr>
            <p:nvPr/>
          </p:nvSpPr>
          <p:spPr bwMode="auto">
            <a:xfrm flipH="1">
              <a:off x="2354" y="1465"/>
              <a:ext cx="286" cy="287"/>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17" name="Line 21"/>
            <p:cNvSpPr>
              <a:spLocks noChangeShapeType="1"/>
            </p:cNvSpPr>
            <p:nvPr/>
          </p:nvSpPr>
          <p:spPr bwMode="auto">
            <a:xfrm rot="10800000" flipH="1">
              <a:off x="2444" y="1728"/>
              <a:ext cx="969" cy="0"/>
            </a:xfrm>
            <a:prstGeom prst="line">
              <a:avLst/>
            </a:prstGeom>
            <a:noFill/>
            <a:ln w="38100">
              <a:solidFill>
                <a:schemeClr val="folHlink"/>
              </a:solidFill>
              <a:round/>
              <a:headEnd/>
              <a:tailEnd type="triangle" w="sm" len="med"/>
            </a:ln>
          </p:spPr>
          <p:txBody>
            <a:bodyPr wrap="none" anchor="ctr"/>
            <a:lstStyle/>
            <a:p>
              <a:endParaRPr lang="zh-CN" altLang="en-US"/>
            </a:p>
          </p:txBody>
        </p:sp>
      </p:grpSp>
      <p:pic>
        <p:nvPicPr>
          <p:cNvPr id="276518" name="Picture 22"/>
          <p:cNvPicPr>
            <a:picLocks noChangeArrowheads="1"/>
          </p:cNvPicPr>
          <p:nvPr/>
        </p:nvPicPr>
        <p:blipFill>
          <a:blip r:embed="rId4" cstate="print"/>
          <a:srcRect/>
          <a:stretch>
            <a:fillRect/>
          </a:stretch>
        </p:blipFill>
        <p:spPr bwMode="auto">
          <a:xfrm flipH="1">
            <a:off x="4425950" y="2513013"/>
            <a:ext cx="673100" cy="1187450"/>
          </a:xfrm>
          <a:prstGeom prst="rect">
            <a:avLst/>
          </a:prstGeom>
          <a:noFill/>
          <a:ln w="9525">
            <a:noFill/>
            <a:miter lim="800000"/>
            <a:headEnd/>
            <a:tailEnd/>
          </a:ln>
        </p:spPr>
      </p:pic>
      <p:sp>
        <p:nvSpPr>
          <p:cNvPr id="1084439" name="Text Box 23"/>
          <p:cNvSpPr txBox="1">
            <a:spLocks noChangeArrowheads="1"/>
          </p:cNvSpPr>
          <p:nvPr/>
        </p:nvSpPr>
        <p:spPr bwMode="auto">
          <a:xfrm flipH="1">
            <a:off x="3128963" y="768350"/>
            <a:ext cx="1098550" cy="366713"/>
          </a:xfrm>
          <a:prstGeom prst="rect">
            <a:avLst/>
          </a:prstGeom>
          <a:noFill/>
          <a:ln w="9525">
            <a:noFill/>
            <a:miter lim="800000"/>
            <a:headEnd/>
            <a:tailEnd/>
          </a:ln>
        </p:spPr>
        <p:txBody>
          <a:bodyPr wrap="none">
            <a:spAutoFit/>
          </a:bodyPr>
          <a:lstStyle/>
          <a:p>
            <a:pPr algn="ctr"/>
            <a:r>
              <a:rPr kumimoji="1" lang="zh-CN" altLang="en-US" sz="1800" b="0" u="none">
                <a:solidFill>
                  <a:schemeClr val="hlink"/>
                </a:solidFill>
                <a:latin typeface="Arial" charset="0"/>
                <a:ea typeface="黑体" pitchFamily="2" charset="-122"/>
              </a:rPr>
              <a:t>递归查询</a:t>
            </a:r>
          </a:p>
        </p:txBody>
      </p:sp>
      <p:grpSp>
        <p:nvGrpSpPr>
          <p:cNvPr id="5" name="Group 36"/>
          <p:cNvGrpSpPr>
            <a:grpSpLocks/>
          </p:cNvGrpSpPr>
          <p:nvPr/>
        </p:nvGrpSpPr>
        <p:grpSpPr bwMode="auto">
          <a:xfrm>
            <a:off x="2116138" y="3527425"/>
            <a:ext cx="455612" cy="952500"/>
            <a:chOff x="1958" y="3108"/>
            <a:chExt cx="287" cy="600"/>
          </a:xfrm>
        </p:grpSpPr>
        <p:sp>
          <p:nvSpPr>
            <p:cNvPr id="276522" name="Text Box 25"/>
            <p:cNvSpPr txBox="1">
              <a:spLocks noChangeArrowheads="1"/>
            </p:cNvSpPr>
            <p:nvPr/>
          </p:nvSpPr>
          <p:spPr bwMode="auto">
            <a:xfrm flipH="1">
              <a:off x="1958" y="3420"/>
              <a:ext cx="287" cy="28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23" name="Line 27"/>
            <p:cNvSpPr>
              <a:spLocks noChangeShapeType="1"/>
            </p:cNvSpPr>
            <p:nvPr/>
          </p:nvSpPr>
          <p:spPr bwMode="auto">
            <a:xfrm rot="10800000" flipH="1">
              <a:off x="2209" y="3108"/>
              <a:ext cx="0" cy="539"/>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6" name="Group 43"/>
          <p:cNvGrpSpPr>
            <a:grpSpLocks/>
          </p:cNvGrpSpPr>
          <p:nvPr/>
        </p:nvGrpSpPr>
        <p:grpSpPr bwMode="auto">
          <a:xfrm>
            <a:off x="2603500" y="3502025"/>
            <a:ext cx="2501900" cy="944563"/>
            <a:chOff x="2265" y="3052"/>
            <a:chExt cx="1576" cy="595"/>
          </a:xfrm>
        </p:grpSpPr>
        <p:sp>
          <p:nvSpPr>
            <p:cNvPr id="276525" name="Text Box 5"/>
            <p:cNvSpPr txBox="1">
              <a:spLocks noChangeArrowheads="1"/>
            </p:cNvSpPr>
            <p:nvPr/>
          </p:nvSpPr>
          <p:spPr bwMode="auto">
            <a:xfrm flipH="1">
              <a:off x="2339" y="3327"/>
              <a:ext cx="1502" cy="196"/>
            </a:xfrm>
            <a:prstGeom prst="rect">
              <a:avLst/>
            </a:prstGeom>
            <a:noFill/>
            <a:ln w="9525">
              <a:noFill/>
              <a:miter lim="800000"/>
              <a:headEnd/>
              <a:tailEnd/>
            </a:ln>
          </p:spPr>
          <p:txBody>
            <a:bodyPr wrap="none">
              <a:spAutoFit/>
            </a:bodyPr>
            <a:lstStyle/>
            <a:p>
              <a:pPr>
                <a:lnSpc>
                  <a:spcPct val="80000"/>
                </a:lnSpc>
              </a:pPr>
              <a:r>
                <a:rPr kumimoji="1" lang="zh-CN" altLang="en-US" sz="1800" b="0" u="none">
                  <a:solidFill>
                    <a:schemeClr val="hlink"/>
                  </a:solidFill>
                  <a:latin typeface="Arial" charset="0"/>
                  <a:ea typeface="黑体" pitchFamily="2" charset="-122"/>
                </a:rPr>
                <a:t> </a:t>
              </a:r>
              <a:r>
                <a:rPr kumimoji="1" lang="en-US" altLang="zh-CN" sz="1800" b="0" u="none">
                  <a:solidFill>
                    <a:schemeClr val="hlink"/>
                  </a:solidFill>
                  <a:latin typeface="Arial" charset="0"/>
                  <a:ea typeface="黑体" pitchFamily="2" charset="-122"/>
                </a:rPr>
                <a:t>y.abc.com</a:t>
              </a:r>
              <a:r>
                <a:rPr kumimoji="1" lang="en-US" altLang="zh-CN" sz="900" b="0" u="none">
                  <a:solidFill>
                    <a:schemeClr val="hlink"/>
                  </a:solidFill>
                  <a:latin typeface="Arial" charset="0"/>
                  <a:ea typeface="黑体" pitchFamily="2" charset="-122"/>
                </a:rPr>
                <a:t> </a:t>
              </a:r>
              <a:r>
                <a:rPr kumimoji="1" lang="zh-CN" altLang="en-US" sz="1800" b="0" u="none">
                  <a:solidFill>
                    <a:schemeClr val="hlink"/>
                  </a:solidFill>
                  <a:latin typeface="Arial" charset="0"/>
                  <a:ea typeface="黑体" pitchFamily="2" charset="-122"/>
                </a:rPr>
                <a:t>的</a:t>
              </a:r>
              <a:r>
                <a:rPr kumimoji="1" lang="zh-CN" altLang="en-US" sz="1400" b="0" u="none">
                  <a:solidFill>
                    <a:schemeClr val="hlink"/>
                  </a:solidFill>
                  <a:latin typeface="Arial" charset="0"/>
                  <a:ea typeface="黑体" pitchFamily="2" charset="-122"/>
                </a:rPr>
                <a:t> </a:t>
              </a:r>
              <a:r>
                <a:rPr kumimoji="1" lang="en-US" altLang="zh-CN" sz="1800" b="0" u="none">
                  <a:solidFill>
                    <a:schemeClr val="hlink"/>
                  </a:solidFill>
                  <a:latin typeface="Arial" charset="0"/>
                  <a:ea typeface="黑体" pitchFamily="2" charset="-122"/>
                </a:rPr>
                <a:t>IP</a:t>
              </a:r>
              <a:r>
                <a:rPr kumimoji="1" lang="en-US" altLang="zh-CN" sz="1400" b="0" u="none">
                  <a:solidFill>
                    <a:schemeClr val="hlink"/>
                  </a:solidFill>
                  <a:latin typeface="Arial" charset="0"/>
                  <a:ea typeface="黑体" pitchFamily="2" charset="-122"/>
                </a:rPr>
                <a:t> </a:t>
              </a:r>
              <a:r>
                <a:rPr kumimoji="1" lang="zh-CN" altLang="en-US" sz="1800" b="0" u="none">
                  <a:solidFill>
                    <a:schemeClr val="hlink"/>
                  </a:solidFill>
                  <a:latin typeface="Arial" charset="0"/>
                  <a:ea typeface="黑体" pitchFamily="2" charset="-122"/>
                </a:rPr>
                <a:t>地址 </a:t>
              </a:r>
            </a:p>
          </p:txBody>
        </p:sp>
        <p:sp>
          <p:nvSpPr>
            <p:cNvPr id="276526" name="Text Box 26"/>
            <p:cNvSpPr txBox="1">
              <a:spLocks noChangeArrowheads="1"/>
            </p:cNvSpPr>
            <p:nvPr/>
          </p:nvSpPr>
          <p:spPr bwMode="auto">
            <a:xfrm flipH="1">
              <a:off x="2265" y="3052"/>
              <a:ext cx="287" cy="287"/>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27" name="Line 28"/>
            <p:cNvSpPr>
              <a:spLocks noChangeShapeType="1"/>
            </p:cNvSpPr>
            <p:nvPr/>
          </p:nvSpPr>
          <p:spPr bwMode="auto">
            <a:xfrm rot="10800000" flipH="1" flipV="1">
              <a:off x="2301" y="3108"/>
              <a:ext cx="0" cy="539"/>
            </a:xfrm>
            <a:prstGeom prst="line">
              <a:avLst/>
            </a:prstGeom>
            <a:noFill/>
            <a:ln w="38100">
              <a:solidFill>
                <a:schemeClr val="folHlink"/>
              </a:solidFill>
              <a:round/>
              <a:headEnd/>
              <a:tailEnd type="triangle" w="sm" len="med"/>
            </a:ln>
          </p:spPr>
          <p:txBody>
            <a:bodyPr wrap="none" anchor="ctr"/>
            <a:lstStyle/>
            <a:p>
              <a:endParaRPr lang="zh-CN" altLang="en-US"/>
            </a:p>
          </p:txBody>
        </p:sp>
        <p:sp>
          <p:nvSpPr>
            <p:cNvPr id="276528" name="Rectangle 29"/>
            <p:cNvSpPr>
              <a:spLocks noChangeArrowheads="1"/>
            </p:cNvSpPr>
            <p:nvPr/>
          </p:nvSpPr>
          <p:spPr bwMode="auto">
            <a:xfrm>
              <a:off x="2393" y="3321"/>
              <a:ext cx="1398" cy="249"/>
            </a:xfrm>
            <a:prstGeom prst="rect">
              <a:avLst/>
            </a:prstGeom>
            <a:noFill/>
            <a:ln w="9525">
              <a:solidFill>
                <a:schemeClr val="tx1"/>
              </a:solidFill>
              <a:miter lim="800000"/>
              <a:headEnd/>
              <a:tailEnd/>
            </a:ln>
          </p:spPr>
          <p:txBody>
            <a:bodyPr wrap="none" anchor="ctr"/>
            <a:lstStyle/>
            <a:p>
              <a:endParaRPr lang="zh-CN" altLang="en-US" sz="3600" b="0" u="none">
                <a:solidFill>
                  <a:schemeClr val="hlink"/>
                </a:solidFill>
                <a:latin typeface="Tahoma" pitchFamily="34" charset="0"/>
                <a:ea typeface="宋体" charset="-122"/>
              </a:endParaRPr>
            </a:p>
          </p:txBody>
        </p:sp>
      </p:grpSp>
      <p:grpSp>
        <p:nvGrpSpPr>
          <p:cNvPr id="7" name="Group 41"/>
          <p:cNvGrpSpPr>
            <a:grpSpLocks/>
          </p:cNvGrpSpPr>
          <p:nvPr/>
        </p:nvGrpSpPr>
        <p:grpSpPr bwMode="auto">
          <a:xfrm>
            <a:off x="2887663" y="1541463"/>
            <a:ext cx="1681162" cy="457200"/>
            <a:chOff x="2444" y="1781"/>
            <a:chExt cx="1059" cy="288"/>
          </a:xfrm>
        </p:grpSpPr>
        <p:sp>
          <p:nvSpPr>
            <p:cNvPr id="276530" name="Text Box 12"/>
            <p:cNvSpPr txBox="1">
              <a:spLocks noChangeArrowheads="1"/>
            </p:cNvSpPr>
            <p:nvPr/>
          </p:nvSpPr>
          <p:spPr bwMode="auto">
            <a:xfrm flipH="1">
              <a:off x="3216" y="1781"/>
              <a:ext cx="287" cy="288"/>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31" name="Line 30"/>
            <p:cNvSpPr>
              <a:spLocks noChangeShapeType="1"/>
            </p:cNvSpPr>
            <p:nvPr/>
          </p:nvSpPr>
          <p:spPr bwMode="auto">
            <a:xfrm rot="10800000">
              <a:off x="2444" y="1836"/>
              <a:ext cx="969" cy="0"/>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8" name="Group 40"/>
          <p:cNvGrpSpPr>
            <a:grpSpLocks/>
          </p:cNvGrpSpPr>
          <p:nvPr/>
        </p:nvGrpSpPr>
        <p:grpSpPr bwMode="auto">
          <a:xfrm>
            <a:off x="4276725" y="1722438"/>
            <a:ext cx="455613" cy="947737"/>
            <a:chOff x="3319" y="1895"/>
            <a:chExt cx="287" cy="597"/>
          </a:xfrm>
        </p:grpSpPr>
        <p:sp>
          <p:nvSpPr>
            <p:cNvPr id="276533" name="Text Box 31"/>
            <p:cNvSpPr txBox="1">
              <a:spLocks noChangeArrowheads="1"/>
            </p:cNvSpPr>
            <p:nvPr/>
          </p:nvSpPr>
          <p:spPr bwMode="auto">
            <a:xfrm flipH="1">
              <a:off x="3319" y="2205"/>
              <a:ext cx="287" cy="287"/>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34" name="Line 33"/>
            <p:cNvSpPr>
              <a:spLocks noChangeShapeType="1"/>
            </p:cNvSpPr>
            <p:nvPr/>
          </p:nvSpPr>
          <p:spPr bwMode="auto">
            <a:xfrm rot="10800000" flipH="1">
              <a:off x="3586" y="1895"/>
              <a:ext cx="0" cy="539"/>
            </a:xfrm>
            <a:prstGeom prst="line">
              <a:avLst/>
            </a:prstGeom>
            <a:noFill/>
            <a:ln w="38100">
              <a:solidFill>
                <a:schemeClr val="folHlink"/>
              </a:solidFill>
              <a:round/>
              <a:headEnd/>
              <a:tailEnd type="triangle" w="sm" len="med"/>
            </a:ln>
          </p:spPr>
          <p:txBody>
            <a:bodyPr wrap="none" anchor="ctr"/>
            <a:lstStyle/>
            <a:p>
              <a:endParaRPr lang="zh-CN" altLang="en-US"/>
            </a:p>
          </p:txBody>
        </p:sp>
      </p:grpSp>
      <p:grpSp>
        <p:nvGrpSpPr>
          <p:cNvPr id="9" name="Group 39"/>
          <p:cNvGrpSpPr>
            <a:grpSpLocks/>
          </p:cNvGrpSpPr>
          <p:nvPr/>
        </p:nvGrpSpPr>
        <p:grpSpPr bwMode="auto">
          <a:xfrm>
            <a:off x="4772025" y="1655763"/>
            <a:ext cx="455613" cy="922337"/>
            <a:chOff x="3631" y="1853"/>
            <a:chExt cx="287" cy="581"/>
          </a:xfrm>
        </p:grpSpPr>
        <p:sp>
          <p:nvSpPr>
            <p:cNvPr id="276536" name="Text Box 32"/>
            <p:cNvSpPr txBox="1">
              <a:spLocks noChangeArrowheads="1"/>
            </p:cNvSpPr>
            <p:nvPr/>
          </p:nvSpPr>
          <p:spPr bwMode="auto">
            <a:xfrm flipH="1">
              <a:off x="3631" y="1853"/>
              <a:ext cx="287" cy="287"/>
            </a:xfrm>
            <a:prstGeom prst="rect">
              <a:avLst/>
            </a:prstGeom>
            <a:noFill/>
            <a:ln w="9525">
              <a:noFill/>
              <a:miter lim="800000"/>
              <a:headEnd/>
              <a:tailEnd/>
            </a:ln>
          </p:spPr>
          <p:txBody>
            <a:bodyPr wrap="none">
              <a:spAutoFit/>
            </a:bodyPr>
            <a:lstStyle/>
            <a:p>
              <a:r>
                <a:rPr kumimoji="1" lang="zh-CN" altLang="en-US" sz="2400" b="0" u="none">
                  <a:solidFill>
                    <a:schemeClr val="hlink"/>
                  </a:solidFill>
                  <a:latin typeface="Arial" charset="0"/>
                  <a:ea typeface="黑体" pitchFamily="2" charset="-122"/>
                  <a:sym typeface="Wingdings" pitchFamily="2" charset="2"/>
                </a:rPr>
                <a:t></a:t>
              </a:r>
            </a:p>
          </p:txBody>
        </p:sp>
        <p:sp>
          <p:nvSpPr>
            <p:cNvPr id="276537" name="Line 34"/>
            <p:cNvSpPr>
              <a:spLocks noChangeShapeType="1"/>
            </p:cNvSpPr>
            <p:nvPr/>
          </p:nvSpPr>
          <p:spPr bwMode="auto">
            <a:xfrm rot="10800000" flipH="1" flipV="1">
              <a:off x="3677" y="1895"/>
              <a:ext cx="0" cy="539"/>
            </a:xfrm>
            <a:prstGeom prst="line">
              <a:avLst/>
            </a:prstGeom>
            <a:noFill/>
            <a:ln w="38100">
              <a:solidFill>
                <a:schemeClr val="folHlink"/>
              </a:solidFill>
              <a:round/>
              <a:headEnd/>
              <a:tailEnd type="triangle" w="sm" len="med"/>
            </a:ln>
          </p:spPr>
          <p:txBody>
            <a:bodyPr wrap="none" anchor="ctr"/>
            <a:lstStyle/>
            <a:p>
              <a:endParaRPr lang="zh-CN" altLang="en-US"/>
            </a:p>
          </p:txBody>
        </p:sp>
      </p:grpSp>
      <p:sp>
        <p:nvSpPr>
          <p:cNvPr id="276538" name="Text Box 44"/>
          <p:cNvSpPr txBox="1">
            <a:spLocks noChangeArrowheads="1"/>
          </p:cNvSpPr>
          <p:nvPr/>
        </p:nvSpPr>
        <p:spPr bwMode="auto">
          <a:xfrm flipH="1">
            <a:off x="2644775" y="4541838"/>
            <a:ext cx="3527425" cy="311150"/>
          </a:xfrm>
          <a:prstGeom prst="rect">
            <a:avLst/>
          </a:prstGeom>
          <a:noFill/>
          <a:ln w="9525">
            <a:noFill/>
            <a:miter lim="800000"/>
            <a:headEnd/>
            <a:tailEnd/>
          </a:ln>
        </p:spPr>
        <p:txBody>
          <a:bodyPr>
            <a:spAutoFit/>
          </a:bodyPr>
          <a:lstStyle/>
          <a:p>
            <a:pPr algn="ctr">
              <a:lnSpc>
                <a:spcPct val="80000"/>
              </a:lnSpc>
            </a:pPr>
            <a:r>
              <a:rPr kumimoji="1" lang="zh-CN" altLang="en-US" sz="1800" b="0" u="none">
                <a:solidFill>
                  <a:schemeClr val="hlink"/>
                </a:solidFill>
                <a:latin typeface="Arial" charset="0"/>
                <a:ea typeface="黑体" pitchFamily="2" charset="-122"/>
              </a:rPr>
              <a:t>需要查找 </a:t>
            </a:r>
            <a:r>
              <a:rPr kumimoji="1" lang="en-US" altLang="zh-CN" sz="1800" b="0" u="none">
                <a:solidFill>
                  <a:schemeClr val="hlink"/>
                </a:solidFill>
                <a:latin typeface="Arial" charset="0"/>
                <a:ea typeface="黑体" pitchFamily="2" charset="-122"/>
              </a:rPr>
              <a:t>y.abc.com </a:t>
            </a:r>
            <a:r>
              <a:rPr kumimoji="1" lang="zh-CN" altLang="en-US" sz="1800" b="0" u="none">
                <a:solidFill>
                  <a:schemeClr val="hlink"/>
                </a:solidFill>
                <a:latin typeface="Arial" charset="0"/>
                <a:ea typeface="黑体" pitchFamily="2" charset="-122"/>
              </a:rPr>
              <a:t>的 </a:t>
            </a:r>
            <a:r>
              <a:rPr kumimoji="1" lang="en-US" altLang="zh-CN" sz="1800" b="0" u="none">
                <a:solidFill>
                  <a:schemeClr val="hlink"/>
                </a:solidFill>
                <a:latin typeface="Arial" charset="0"/>
                <a:ea typeface="黑体" pitchFamily="2" charset="-122"/>
              </a:rPr>
              <a:t>IP </a:t>
            </a:r>
            <a:r>
              <a:rPr kumimoji="1" lang="zh-CN" altLang="en-US" sz="1800" b="0" u="none">
                <a:solidFill>
                  <a:schemeClr val="hlink"/>
                </a:solidFill>
                <a:latin typeface="Arial" charset="0"/>
                <a:ea typeface="黑体" pitchFamily="2" charset="-122"/>
              </a:rPr>
              <a:t>地址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par>
                          <p:cTn id="12" fill="hold">
                            <p:stCondLst>
                              <p:cond delay="2500"/>
                            </p:stCondLst>
                            <p:childTnLst>
                              <p:par>
                                <p:cTn id="13" presetID="1" presetClass="entr" presetSubtype="0" fill="hold" grpId="0" nodeType="afterEffect">
                                  <p:stCondLst>
                                    <p:cond delay="500"/>
                                  </p:stCondLst>
                                  <p:childTnLst>
                                    <p:set>
                                      <p:cBhvr>
                                        <p:cTn id="14" dur="1" fill="hold">
                                          <p:stCondLst>
                                            <p:cond delay="0"/>
                                          </p:stCondLst>
                                        </p:cTn>
                                        <p:tgtEl>
                                          <p:spTgt spid="1084439"/>
                                        </p:tgtEl>
                                        <p:attrNameLst>
                                          <p:attrName>style.visibility</p:attrName>
                                        </p:attrNameLst>
                                      </p:cBhvr>
                                      <p:to>
                                        <p:strVal val="visible"/>
                                      </p:to>
                                    </p:se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par>
                          <p:cTn id="19" fill="hold">
                            <p:stCondLst>
                              <p:cond delay="4500"/>
                            </p:stCondLst>
                            <p:childTnLst>
                              <p:par>
                                <p:cTn id="20" presetID="22" presetClass="entr" presetSubtype="1"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par>
                          <p:cTn id="23" fill="hold">
                            <p:stCondLst>
                              <p:cond delay="6000"/>
                            </p:stCondLst>
                            <p:childTnLst>
                              <p:par>
                                <p:cTn id="24" presetID="22" presetClass="entr" presetSubtype="4"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1000"/>
                                        <p:tgtEl>
                                          <p:spTgt spid="8"/>
                                        </p:tgtEl>
                                      </p:cBhvr>
                                    </p:animEffect>
                                  </p:childTnLst>
                                </p:cTn>
                              </p:par>
                            </p:childTnLst>
                          </p:cTn>
                        </p:par>
                        <p:par>
                          <p:cTn id="27" fill="hold">
                            <p:stCondLst>
                              <p:cond delay="7500"/>
                            </p:stCondLst>
                            <p:childTnLst>
                              <p:par>
                                <p:cTn id="28" presetID="22" presetClass="entr" presetSubtype="2" fill="hold"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1000"/>
                                        <p:tgtEl>
                                          <p:spTgt spid="7"/>
                                        </p:tgtEl>
                                      </p:cBhvr>
                                    </p:animEffect>
                                  </p:childTnLst>
                                </p:cTn>
                              </p:par>
                            </p:childTnLst>
                          </p:cTn>
                        </p:par>
                        <p:par>
                          <p:cTn id="31" fill="hold">
                            <p:stCondLst>
                              <p:cond delay="9000"/>
                            </p:stCondLst>
                            <p:childTnLst>
                              <p:par>
                                <p:cTn id="32" presetID="22" presetClass="entr" presetSubtype="1" fill="hold" nodeType="afterEffect">
                                  <p:stCondLst>
                                    <p:cond delay="50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par>
                          <p:cTn id="35" fill="hold">
                            <p:stCondLst>
                              <p:cond delay="10000"/>
                            </p:stCondLst>
                            <p:childTnLst>
                              <p:par>
                                <p:cTn id="36" presetID="22" presetClass="entr" presetSubtype="1" fill="hold" nodeType="after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ChangeArrowheads="1"/>
          </p:cNvSpPr>
          <p:nvPr>
            <p:ph type="title" idx="4294967295"/>
          </p:nvPr>
        </p:nvSpPr>
        <p:spPr>
          <a:xfrm>
            <a:off x="384186" y="706438"/>
            <a:ext cx="5688012" cy="857250"/>
          </a:xfrm>
        </p:spPr>
        <p:txBody>
          <a:bodyPr/>
          <a:lstStyle/>
          <a:p>
            <a:pPr algn="l" eaLnBrk="1" hangingPunct="1">
              <a:defRPr/>
            </a:pPr>
            <a:r>
              <a:rPr lang="zh-CN" altLang="en-US" sz="2400" kern="1200" dirty="0">
                <a:solidFill>
                  <a:srgbClr val="007D7A"/>
                </a:solidFill>
                <a:latin typeface="Times New Roman" pitchFamily="18" charset="0"/>
                <a:cs typeface="Times New Roman" pitchFamily="18" charset="0"/>
              </a:rPr>
              <a:t>五、域名系统性能优化：复制与缓存</a:t>
            </a:r>
          </a:p>
        </p:txBody>
      </p:sp>
      <p:sp>
        <p:nvSpPr>
          <p:cNvPr id="278530" name="Rectangle 3"/>
          <p:cNvSpPr>
            <a:spLocks noGrp="1" noChangeArrowheads="1"/>
          </p:cNvSpPr>
          <p:nvPr>
            <p:ph type="body" idx="4294967295"/>
          </p:nvPr>
        </p:nvSpPr>
        <p:spPr>
          <a:xfrm>
            <a:off x="428596" y="1429536"/>
            <a:ext cx="5511798" cy="3313113"/>
          </a:xfrm>
        </p:spPr>
        <p:txBody>
          <a:bodyPr/>
          <a:lstStyle/>
          <a:p>
            <a:pPr marL="0" indent="0" eaLnBrk="1" hangingPunct="1">
              <a:lnSpc>
                <a:spcPct val="125000"/>
              </a:lnSpc>
              <a:spcAft>
                <a:spcPts val="600"/>
              </a:spcAft>
              <a:buFontTx/>
              <a:buNone/>
              <a:defRPr/>
            </a:pPr>
            <a:r>
              <a:rPr lang="zh-CN" altLang="en-US" b="1" kern="1200" dirty="0">
                <a:solidFill>
                  <a:srgbClr val="007D7A"/>
                </a:solidFill>
                <a:latin typeface="Times New Roman" pitchFamily="18" charset="0"/>
                <a:ea typeface="+mj-ea"/>
                <a:cs typeface="Times New Roman" pitchFamily="18" charset="0"/>
              </a:rPr>
              <a:t>1. 复制</a:t>
            </a:r>
          </a:p>
          <a:p>
            <a:pPr marL="268288" indent="-268288" eaLnBrk="1" hangingPunct="1">
              <a:lnSpc>
                <a:spcPct val="150000"/>
              </a:lnSpc>
              <a:spcAft>
                <a:spcPts val="600"/>
              </a:spcAft>
              <a:defRPr/>
            </a:pPr>
            <a:r>
              <a:rPr lang="zh-CN" altLang="en-US" sz="2000" kern="1200" dirty="0">
                <a:solidFill>
                  <a:srgbClr val="1A3868"/>
                </a:solidFill>
                <a:latin typeface="Times New Roman" pitchFamily="18" charset="0"/>
                <a:cs typeface="Times New Roman" pitchFamily="18" charset="0"/>
              </a:rPr>
              <a:t>每个根服务器的许多副本存在于世界各地；</a:t>
            </a:r>
          </a:p>
          <a:p>
            <a:pPr marL="268288" indent="-268288" eaLnBrk="1" hangingPunct="1">
              <a:lnSpc>
                <a:spcPct val="150000"/>
              </a:lnSpc>
              <a:spcAft>
                <a:spcPts val="600"/>
              </a:spcAft>
              <a:defRPr/>
            </a:pPr>
            <a:r>
              <a:rPr lang="zh-CN" altLang="en-US" sz="2000" kern="1200" dirty="0">
                <a:solidFill>
                  <a:srgbClr val="1A3868"/>
                </a:solidFill>
                <a:latin typeface="Times New Roman" pitchFamily="18" charset="0"/>
                <a:cs typeface="Times New Roman" pitchFamily="18" charset="0"/>
              </a:rPr>
              <a:t>当一个新的子网加入</a:t>
            </a:r>
            <a:r>
              <a:rPr lang="en-US" altLang="zh-CN" sz="2000" kern="1200" dirty="0">
                <a:solidFill>
                  <a:srgbClr val="1A3868"/>
                </a:solidFill>
                <a:latin typeface="Times New Roman" pitchFamily="18" charset="0"/>
                <a:cs typeface="Times New Roman" pitchFamily="18" charset="0"/>
              </a:rPr>
              <a:t>Internet</a:t>
            </a:r>
            <a:r>
              <a:rPr lang="zh-CN" altLang="en-US" sz="2000" kern="1200" dirty="0">
                <a:solidFill>
                  <a:srgbClr val="1A3868"/>
                </a:solidFill>
                <a:latin typeface="Times New Roman" pitchFamily="18" charset="0"/>
                <a:cs typeface="Times New Roman" pitchFamily="18" charset="0"/>
              </a:rPr>
              <a:t>时，它</a:t>
            </a:r>
            <a:r>
              <a:rPr lang="zh-CN" altLang="en-US" sz="2000" kern="1200" dirty="0">
                <a:solidFill>
                  <a:srgbClr val="C00000"/>
                </a:solidFill>
                <a:latin typeface="Times New Roman" pitchFamily="18" charset="0"/>
                <a:cs typeface="Times New Roman" pitchFamily="18" charset="0"/>
              </a:rPr>
              <a:t>在本地的</a:t>
            </a:r>
            <a:r>
              <a:rPr lang="en-US" altLang="zh-CN" sz="2000" kern="1200" dirty="0">
                <a:solidFill>
                  <a:srgbClr val="C00000"/>
                </a:solidFill>
                <a:latin typeface="Times New Roman" pitchFamily="18" charset="0"/>
                <a:cs typeface="Times New Roman" pitchFamily="18" charset="0"/>
              </a:rPr>
              <a:t>DNS</a:t>
            </a:r>
            <a:r>
              <a:rPr lang="zh-CN" altLang="en-US" sz="2000" kern="1200" dirty="0">
                <a:solidFill>
                  <a:srgbClr val="C00000"/>
                </a:solidFill>
                <a:latin typeface="Times New Roman" pitchFamily="18" charset="0"/>
                <a:cs typeface="Times New Roman" pitchFamily="18" charset="0"/>
              </a:rPr>
              <a:t>服务器中配置一个根服务器表</a:t>
            </a:r>
            <a:r>
              <a:rPr lang="zh-CN" altLang="en-US" sz="2000" kern="1200" dirty="0" smtClean="0">
                <a:solidFill>
                  <a:srgbClr val="1A3868"/>
                </a:solidFill>
                <a:latin typeface="Times New Roman" pitchFamily="18" charset="0"/>
                <a:cs typeface="Times New Roman" pitchFamily="18" charset="0"/>
              </a:rPr>
              <a:t>；为</a:t>
            </a:r>
            <a:r>
              <a:rPr lang="zh-CN" altLang="en-US" sz="2000" kern="1200" dirty="0">
                <a:solidFill>
                  <a:srgbClr val="1A3868"/>
                </a:solidFill>
                <a:latin typeface="Times New Roman" pitchFamily="18" charset="0"/>
                <a:cs typeface="Times New Roman" pitchFamily="18" charset="0"/>
              </a:rPr>
              <a:t>本网用户的域名服务选择响应最快的根服务器</a:t>
            </a:r>
            <a:r>
              <a:rPr lang="zh-CN" altLang="en-US" sz="2000" kern="1200" dirty="0" smtClean="0">
                <a:solidFill>
                  <a:srgbClr val="1A3868"/>
                </a:solidFill>
                <a:latin typeface="Times New Roman" pitchFamily="18" charset="0"/>
                <a:cs typeface="Times New Roman" pitchFamily="18" charset="0"/>
              </a:rPr>
              <a:t>；</a:t>
            </a:r>
            <a:endParaRPr lang="zh-CN" altLang="en-US" sz="2000" kern="1200" dirty="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title" idx="4294967295"/>
          </p:nvPr>
        </p:nvSpPr>
        <p:spPr>
          <a:xfrm>
            <a:off x="379429" y="706438"/>
            <a:ext cx="6429375" cy="857250"/>
          </a:xfrm>
        </p:spPr>
        <p:txBody>
          <a:bodyPr/>
          <a:lstStyle/>
          <a:p>
            <a:pPr algn="l" eaLnBrk="1" hangingPunct="1">
              <a:lnSpc>
                <a:spcPct val="125000"/>
              </a:lnSpc>
              <a:spcBef>
                <a:spcPct val="20000"/>
              </a:spcBef>
              <a:spcAft>
                <a:spcPts val="600"/>
              </a:spcAft>
              <a:defRPr/>
            </a:pPr>
            <a:r>
              <a:rPr lang="zh-CN" altLang="en-US" sz="2400" kern="1200" dirty="0">
                <a:solidFill>
                  <a:srgbClr val="007D7A"/>
                </a:solidFill>
                <a:latin typeface="Times New Roman" pitchFamily="18" charset="0"/>
                <a:cs typeface="Times New Roman" pitchFamily="18" charset="0"/>
              </a:rPr>
              <a:t>2. 缓存</a:t>
            </a:r>
          </a:p>
        </p:txBody>
      </p:sp>
      <p:sp>
        <p:nvSpPr>
          <p:cNvPr id="280578" name="Rectangle 3"/>
          <p:cNvSpPr>
            <a:spLocks noGrp="1" noChangeArrowheads="1"/>
          </p:cNvSpPr>
          <p:nvPr>
            <p:ph type="body" idx="4294967295"/>
          </p:nvPr>
        </p:nvSpPr>
        <p:spPr>
          <a:xfrm>
            <a:off x="379429" y="1399397"/>
            <a:ext cx="5764207" cy="3316287"/>
          </a:xfrm>
        </p:spPr>
        <p:txBody>
          <a:bodyPr/>
          <a:lstStyle/>
          <a:p>
            <a:pPr marL="268288" indent="-268288" eaLnBrk="1" hangingPunct="1">
              <a:lnSpc>
                <a:spcPct val="130000"/>
              </a:lnSpc>
              <a:spcBef>
                <a:spcPts val="600"/>
              </a:spcBef>
              <a:spcAft>
                <a:spcPts val="0"/>
              </a:spcAft>
              <a:defRPr/>
            </a:pPr>
            <a:r>
              <a:rPr lang="zh-CN" altLang="en-US" sz="2000" kern="1200" dirty="0" smtClean="0">
                <a:solidFill>
                  <a:srgbClr val="1A3868"/>
                </a:solidFill>
                <a:latin typeface="Times New Roman" pitchFamily="18" charset="0"/>
                <a:cs typeface="Times New Roman" pitchFamily="18" charset="0"/>
              </a:rPr>
              <a:t>每个</a:t>
            </a:r>
            <a:r>
              <a:rPr lang="zh-CN" altLang="en-US" sz="2000" kern="1200" dirty="0">
                <a:solidFill>
                  <a:srgbClr val="1A3868"/>
                </a:solidFill>
                <a:latin typeface="Times New Roman" pitchFamily="18" charset="0"/>
                <a:cs typeface="Times New Roman" pitchFamily="18" charset="0"/>
              </a:rPr>
              <a:t>服务器都保留一个</a:t>
            </a:r>
            <a:r>
              <a:rPr lang="zh-CN" altLang="en-US" sz="2000" kern="1200" dirty="0">
                <a:solidFill>
                  <a:srgbClr val="C00000"/>
                </a:solidFill>
                <a:latin typeface="Times New Roman" pitchFamily="18" charset="0"/>
                <a:cs typeface="Times New Roman" pitchFamily="18" charset="0"/>
              </a:rPr>
              <a:t>域名缓存</a:t>
            </a:r>
            <a:r>
              <a:rPr lang="zh-CN" altLang="en-US" sz="2000" kern="1200" dirty="0">
                <a:solidFill>
                  <a:srgbClr val="1A3868"/>
                </a:solidFill>
                <a:latin typeface="Times New Roman" pitchFamily="18" charset="0"/>
                <a:cs typeface="Times New Roman" pitchFamily="18" charset="0"/>
              </a:rPr>
              <a:t>，每当查找一个新的域名时，服务器将它置于缓存中；</a:t>
            </a:r>
          </a:p>
          <a:p>
            <a:pPr marL="268288" indent="-268288" eaLnBrk="1" hangingPunct="1">
              <a:lnSpc>
                <a:spcPct val="130000"/>
              </a:lnSpc>
              <a:spcBef>
                <a:spcPts val="600"/>
              </a:spcBef>
              <a:spcAft>
                <a:spcPts val="0"/>
              </a:spcAft>
              <a:defRPr/>
            </a:pPr>
            <a:r>
              <a:rPr lang="zh-CN" altLang="en-US" sz="2000" kern="1200" dirty="0">
                <a:solidFill>
                  <a:srgbClr val="1A3868"/>
                </a:solidFill>
                <a:latin typeface="Times New Roman" pitchFamily="18" charset="0"/>
                <a:cs typeface="Times New Roman" pitchFamily="18" charset="0"/>
              </a:rPr>
              <a:t>主机在启动时从本地域名服务器下载域名和地址的全部数据库，</a:t>
            </a:r>
            <a:r>
              <a:rPr lang="zh-CN" altLang="en-US" sz="2000" kern="1200" dirty="0" smtClean="0">
                <a:solidFill>
                  <a:srgbClr val="1A3868"/>
                </a:solidFill>
                <a:latin typeface="Times New Roman" pitchFamily="18" charset="0"/>
                <a:cs typeface="Times New Roman" pitchFamily="18" charset="0"/>
              </a:rPr>
              <a:t>维护</a:t>
            </a:r>
            <a:r>
              <a:rPr lang="zh-CN" altLang="en-US" sz="2000" kern="1200" dirty="0">
                <a:solidFill>
                  <a:srgbClr val="C00000"/>
                </a:solidFill>
                <a:latin typeface="Times New Roman" pitchFamily="18" charset="0"/>
                <a:cs typeface="Times New Roman" pitchFamily="18" charset="0"/>
              </a:rPr>
              <a:t>自己最近使用的域名的高速缓存</a:t>
            </a:r>
            <a:r>
              <a:rPr lang="zh-CN" altLang="en-US" sz="2000" kern="1200" dirty="0">
                <a:solidFill>
                  <a:srgbClr val="1A3868"/>
                </a:solidFill>
                <a:latin typeface="Times New Roman" pitchFamily="18" charset="0"/>
                <a:cs typeface="Times New Roman" pitchFamily="18" charset="0"/>
              </a:rPr>
              <a:t>，并且只在从缓存中找不到域名时才使用域名服务器。</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a:spLocks noGrp="1"/>
          </p:cNvSpPr>
          <p:nvPr>
            <p:ph idx="4294967295"/>
          </p:nvPr>
        </p:nvSpPr>
        <p:spPr>
          <a:xfrm>
            <a:off x="428596" y="858032"/>
            <a:ext cx="5429288" cy="3787775"/>
          </a:xfrm>
        </p:spPr>
        <p:txBody>
          <a:bodyPr/>
          <a:lstStyle/>
          <a:p>
            <a:pPr eaLnBrk="1" hangingPunct="1">
              <a:lnSpc>
                <a:spcPct val="120000"/>
              </a:lnSpc>
              <a:spcBef>
                <a:spcPts val="600"/>
              </a:spcBef>
              <a:buFontTx/>
              <a:buNone/>
              <a:defRPr/>
            </a:pPr>
            <a:r>
              <a:rPr lang="zh-CN" altLang="en-US" b="1" kern="1200" dirty="0" smtClean="0">
                <a:solidFill>
                  <a:srgbClr val="007D7A"/>
                </a:solidFill>
                <a:latin typeface="Times New Roman" pitchFamily="18" charset="0"/>
                <a:ea typeface="+mj-ea"/>
                <a:cs typeface="Times New Roman" pitchFamily="18" charset="0"/>
              </a:rPr>
              <a:t>一、</a:t>
            </a:r>
            <a:r>
              <a:rPr lang="en-US" altLang="zh-CN" b="1" kern="1200" dirty="0" smtClean="0">
                <a:solidFill>
                  <a:srgbClr val="007D7A"/>
                </a:solidFill>
                <a:latin typeface="Times New Roman" pitchFamily="18" charset="0"/>
                <a:ea typeface="+mj-ea"/>
                <a:cs typeface="Times New Roman" pitchFamily="18" charset="0"/>
              </a:rPr>
              <a:t> DNS</a:t>
            </a:r>
            <a:r>
              <a:rPr lang="zh-CN" altLang="en-US" b="1" kern="1200" dirty="0" smtClean="0">
                <a:solidFill>
                  <a:srgbClr val="007D7A"/>
                </a:solidFill>
                <a:latin typeface="Times New Roman" pitchFamily="18" charset="0"/>
                <a:ea typeface="+mj-ea"/>
                <a:cs typeface="Times New Roman" pitchFamily="18" charset="0"/>
              </a:rPr>
              <a:t>的基本概念</a:t>
            </a:r>
            <a:endParaRPr lang="en-US" altLang="zh-CN" b="1" kern="1200" dirty="0" smtClean="0">
              <a:solidFill>
                <a:srgbClr val="007D7A"/>
              </a:solidFill>
              <a:latin typeface="Times New Roman" pitchFamily="18" charset="0"/>
              <a:ea typeface="+mj-ea"/>
              <a:cs typeface="Times New Roman" pitchFamily="18" charset="0"/>
            </a:endParaRPr>
          </a:p>
          <a:p>
            <a:pPr eaLnBrk="1" hangingPunct="1">
              <a:buFontTx/>
              <a:buNone/>
              <a:defRPr/>
            </a:pPr>
            <a:endParaRPr lang="en-US" altLang="zh-CN" sz="400" b="1" u="sng" dirty="0" smtClean="0">
              <a:solidFill>
                <a:srgbClr val="2D2DB9"/>
              </a:solidFill>
              <a:latin typeface="Times New Roman" pitchFamily="18" charset="0"/>
              <a:cs typeface="Times New Roman" pitchFamily="18" charset="0"/>
            </a:endParaRPr>
          </a:p>
          <a:p>
            <a:pPr marL="263525" indent="-263525">
              <a:lnSpc>
                <a:spcPct val="130000"/>
              </a:lnSpc>
              <a:spcBef>
                <a:spcPts val="600"/>
              </a:spcBef>
              <a:spcAft>
                <a:spcPts val="0"/>
              </a:spcAft>
              <a:defRPr/>
            </a:pPr>
            <a:r>
              <a:rPr lang="en-US" altLang="zh-CN" sz="2000" kern="1200" dirty="0" smtClean="0">
                <a:solidFill>
                  <a:srgbClr val="1A3868"/>
                </a:solidFill>
                <a:latin typeface="Times New Roman" pitchFamily="18" charset="0"/>
                <a:cs typeface="Times New Roman" pitchFamily="18" charset="0"/>
              </a:rPr>
              <a:t>DNS(Domain Name System)  </a:t>
            </a:r>
            <a:r>
              <a:rPr lang="zh-CN" altLang="en-US" sz="2000" kern="1200" dirty="0" smtClean="0">
                <a:solidFill>
                  <a:srgbClr val="1A3868"/>
                </a:solidFill>
                <a:latin typeface="Times New Roman" pitchFamily="18" charset="0"/>
                <a:cs typeface="Times New Roman" pitchFamily="18" charset="0"/>
              </a:rPr>
              <a:t>作用是</a:t>
            </a:r>
            <a:r>
              <a:rPr lang="zh-CN" altLang="en-US" sz="2000" kern="1200" dirty="0" smtClean="0">
                <a:solidFill>
                  <a:srgbClr val="C00000"/>
                </a:solidFill>
                <a:latin typeface="Times New Roman" pitchFamily="18" charset="0"/>
                <a:cs typeface="Times New Roman" pitchFamily="18" charset="0"/>
              </a:rPr>
              <a:t>将主机域名转换</a:t>
            </a:r>
            <a:r>
              <a:rPr lang="en-US" altLang="zh-CN" sz="2000" kern="1200" dirty="0" smtClean="0">
                <a:solidFill>
                  <a:srgbClr val="C00000"/>
                </a:solidFill>
                <a:latin typeface="Times New Roman" pitchFamily="18" charset="0"/>
                <a:cs typeface="Times New Roman" pitchFamily="18" charset="0"/>
              </a:rPr>
              <a:t>IP</a:t>
            </a:r>
            <a:r>
              <a:rPr lang="zh-CN" altLang="en-US" sz="2000" kern="1200" dirty="0" smtClean="0">
                <a:solidFill>
                  <a:srgbClr val="C00000"/>
                </a:solidFill>
                <a:latin typeface="Times New Roman" pitchFamily="18" charset="0"/>
                <a:cs typeface="Times New Roman" pitchFamily="18" charset="0"/>
              </a:rPr>
              <a:t>地址</a:t>
            </a:r>
            <a:r>
              <a:rPr lang="zh-CN" altLang="en-US" sz="2000" kern="1200" dirty="0" smtClean="0">
                <a:solidFill>
                  <a:srgbClr val="1A3868"/>
                </a:solidFill>
                <a:latin typeface="Times New Roman" pitchFamily="18" charset="0"/>
                <a:cs typeface="Times New Roman" pitchFamily="18" charset="0"/>
              </a:rPr>
              <a:t>，它使得各种互联网应用成为可能，是互联网所有应用层协议的基础。</a:t>
            </a:r>
            <a:endParaRPr lang="en-US" altLang="zh-CN" sz="2000" kern="1200" dirty="0" smtClean="0">
              <a:solidFill>
                <a:srgbClr val="1A3868"/>
              </a:solidFill>
              <a:latin typeface="Times New Roman" pitchFamily="18" charset="0"/>
              <a:cs typeface="Times New Roman" pitchFamily="18" charset="0"/>
            </a:endParaRPr>
          </a:p>
          <a:p>
            <a:pPr marL="534988" lvl="1" indent="-266700">
              <a:lnSpc>
                <a:spcPct val="130000"/>
              </a:lnSpc>
              <a:spcBef>
                <a:spcPts val="600"/>
              </a:spcBef>
              <a:spcAft>
                <a:spcPts val="0"/>
              </a:spcAft>
              <a:defRPr/>
            </a:pPr>
            <a:r>
              <a:rPr lang="zh-CN" altLang="en-US" kern="1200" dirty="0" smtClean="0">
                <a:solidFill>
                  <a:srgbClr val="1A3868"/>
                </a:solidFill>
                <a:latin typeface="Times New Roman" pitchFamily="18" charset="0"/>
                <a:cs typeface="Times New Roman" pitchFamily="18" charset="0"/>
              </a:rPr>
              <a:t>每一台主机或路由器分配一个</a:t>
            </a:r>
            <a:r>
              <a:rPr lang="zh-CN" altLang="en-US" kern="1200" dirty="0" smtClean="0">
                <a:solidFill>
                  <a:srgbClr val="C00000"/>
                </a:solidFill>
                <a:latin typeface="Times New Roman" pitchFamily="18" charset="0"/>
                <a:cs typeface="Times New Roman" pitchFamily="18" charset="0"/>
              </a:rPr>
              <a:t>全局惟一的地址</a:t>
            </a:r>
            <a:r>
              <a:rPr lang="zh-CN" altLang="en-US" kern="1200" dirty="0" smtClean="0">
                <a:solidFill>
                  <a:srgbClr val="1A3868"/>
                </a:solidFill>
                <a:latin typeface="Times New Roman" pitchFamily="18" charset="0"/>
                <a:cs typeface="Times New Roman" pitchFamily="18" charset="0"/>
              </a:rPr>
              <a:t>；</a:t>
            </a:r>
            <a:r>
              <a:rPr lang="en-US" altLang="zh-CN" kern="1200" dirty="0" smtClean="0">
                <a:solidFill>
                  <a:srgbClr val="1A3868"/>
                </a:solidFill>
                <a:latin typeface="Times New Roman" pitchFamily="18" charset="0"/>
                <a:cs typeface="Times New Roman" pitchFamily="18" charset="0"/>
              </a:rPr>
              <a:t>TCP/IP</a:t>
            </a:r>
            <a:r>
              <a:rPr lang="zh-CN" altLang="en-US" kern="1200" dirty="0" smtClean="0">
                <a:solidFill>
                  <a:srgbClr val="1A3868"/>
                </a:solidFill>
                <a:latin typeface="Times New Roman" pitchFamily="18" charset="0"/>
                <a:cs typeface="Times New Roman" pitchFamily="18" charset="0"/>
              </a:rPr>
              <a:t>协议的网络层使用的地址标识符</a:t>
            </a:r>
            <a:r>
              <a:rPr lang="en-US" altLang="zh-CN" kern="1200" dirty="0" smtClean="0">
                <a:solidFill>
                  <a:srgbClr val="C00000"/>
                </a:solidFill>
                <a:latin typeface="Times New Roman" pitchFamily="18" charset="0"/>
                <a:cs typeface="Times New Roman" pitchFamily="18" charset="0"/>
              </a:rPr>
              <a:t>IP</a:t>
            </a:r>
            <a:r>
              <a:rPr lang="zh-CN" altLang="en-US" kern="1200" dirty="0" smtClean="0">
                <a:solidFill>
                  <a:srgbClr val="C00000"/>
                </a:solidFill>
                <a:latin typeface="Times New Roman" pitchFamily="18" charset="0"/>
                <a:cs typeface="Times New Roman" pitchFamily="18" charset="0"/>
              </a:rPr>
              <a:t>地址</a:t>
            </a:r>
            <a:r>
              <a:rPr lang="zh-CN" altLang="en-US" kern="1200" dirty="0" smtClean="0">
                <a:solidFill>
                  <a:srgbClr val="1A3868"/>
                </a:solidFill>
                <a:latin typeface="Times New Roman" pitchFamily="18" charset="0"/>
                <a:cs typeface="Times New Roman" pitchFamily="18" charset="0"/>
              </a:rPr>
              <a:t>，一个</a:t>
            </a:r>
            <a:r>
              <a:rPr lang="zh-CN" altLang="en-US" kern="1200" dirty="0" smtClean="0">
                <a:solidFill>
                  <a:srgbClr val="C00000"/>
                </a:solidFill>
                <a:latin typeface="Times New Roman" pitchFamily="18" charset="0"/>
                <a:cs typeface="Times New Roman" pitchFamily="18" charset="0"/>
              </a:rPr>
              <a:t>32位的二进制地址</a:t>
            </a:r>
            <a:r>
              <a:rPr lang="zh-CN" altLang="en-US" kern="1200" dirty="0" smtClean="0">
                <a:solidFill>
                  <a:srgbClr val="1A3868"/>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285750" y="642938"/>
            <a:ext cx="5286375" cy="857250"/>
          </a:xfrm>
        </p:spPr>
        <p:txBody>
          <a:bodyPr/>
          <a:lstStyle/>
          <a:p>
            <a:pPr marL="342900" indent="-342900" algn="l" eaLnBrk="1" hangingPunct="1">
              <a:lnSpc>
                <a:spcPct val="120000"/>
              </a:lnSpc>
              <a:spcBef>
                <a:spcPts val="600"/>
              </a:spcBef>
              <a:defRPr/>
            </a:pPr>
            <a:r>
              <a:rPr lang="zh-CN" altLang="en-US" sz="2400" kern="1200" dirty="0" smtClean="0">
                <a:solidFill>
                  <a:srgbClr val="007D7A"/>
                </a:solidFill>
                <a:latin typeface="Times New Roman" pitchFamily="18" charset="0"/>
                <a:cs typeface="Times New Roman" pitchFamily="18" charset="0"/>
              </a:rPr>
              <a:t>为什么有了</a:t>
            </a:r>
            <a:r>
              <a:rPr lang="en-US" altLang="zh-CN" sz="2400" kern="1200" dirty="0" smtClean="0">
                <a:solidFill>
                  <a:srgbClr val="007D7A"/>
                </a:solidFill>
                <a:latin typeface="Times New Roman" pitchFamily="18" charset="0"/>
                <a:cs typeface="Times New Roman" pitchFamily="18" charset="0"/>
              </a:rPr>
              <a:t>IP</a:t>
            </a:r>
            <a:r>
              <a:rPr lang="zh-CN" altLang="en-US" sz="2400" kern="1200" dirty="0" smtClean="0">
                <a:solidFill>
                  <a:srgbClr val="007D7A"/>
                </a:solidFill>
                <a:latin typeface="Times New Roman" pitchFamily="18" charset="0"/>
                <a:cs typeface="Times New Roman" pitchFamily="18" charset="0"/>
              </a:rPr>
              <a:t>地址，还需要域名?</a:t>
            </a:r>
          </a:p>
        </p:txBody>
      </p:sp>
      <p:sp>
        <p:nvSpPr>
          <p:cNvPr id="20482" name="Rectangle 3"/>
          <p:cNvSpPr>
            <a:spLocks noGrp="1" noChangeArrowheads="1"/>
          </p:cNvSpPr>
          <p:nvPr>
            <p:ph type="body" idx="4294967295"/>
          </p:nvPr>
        </p:nvSpPr>
        <p:spPr>
          <a:xfrm>
            <a:off x="142875" y="1428750"/>
            <a:ext cx="5786447" cy="2743200"/>
          </a:xfrm>
        </p:spPr>
        <p:txBody>
          <a:bodyPr/>
          <a:lstStyle/>
          <a:p>
            <a:pPr marL="263525" indent="-263525">
              <a:lnSpc>
                <a:spcPct val="110000"/>
              </a:lnSpc>
              <a:spcBef>
                <a:spcPts val="600"/>
              </a:spcBef>
              <a:spcAft>
                <a:spcPts val="0"/>
              </a:spcAft>
              <a:defRPr/>
            </a:pPr>
            <a:r>
              <a:rPr lang="zh-CN" altLang="en-US" sz="2000" kern="1200" dirty="0" smtClean="0">
                <a:solidFill>
                  <a:srgbClr val="1A3868"/>
                </a:solidFill>
                <a:latin typeface="Times New Roman" pitchFamily="18" charset="0"/>
                <a:cs typeface="Times New Roman" pitchFamily="18" charset="0"/>
              </a:rPr>
              <a:t>域名 — 用字符表示的网络主机名，一种</a:t>
            </a:r>
            <a:r>
              <a:rPr lang="zh-CN" altLang="en-US" sz="2000" kern="1200" dirty="0" smtClean="0">
                <a:solidFill>
                  <a:srgbClr val="C00000"/>
                </a:solidFill>
                <a:latin typeface="Times New Roman" pitchFamily="18" charset="0"/>
                <a:cs typeface="Times New Roman" pitchFamily="18" charset="0"/>
              </a:rPr>
              <a:t>主机标识符</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534988" lvl="1" indent="-266700">
              <a:lnSpc>
                <a:spcPct val="110000"/>
              </a:lnSpc>
              <a:spcBef>
                <a:spcPts val="600"/>
              </a:spcBef>
              <a:spcAft>
                <a:spcPts val="0"/>
              </a:spcAft>
              <a:defRPr/>
            </a:pPr>
            <a:r>
              <a:rPr lang="en-US" altLang="zh-CN" kern="1200" dirty="0" smtClean="0">
                <a:solidFill>
                  <a:srgbClr val="1A3868"/>
                </a:solidFill>
                <a:latin typeface="Times New Roman" pitchFamily="18" charset="0"/>
                <a:cs typeface="Times New Roman" pitchFamily="18" charset="0"/>
              </a:rPr>
              <a:t>IP</a:t>
            </a:r>
            <a:r>
              <a:rPr lang="zh-CN" altLang="en-US" kern="1200" dirty="0" smtClean="0">
                <a:solidFill>
                  <a:srgbClr val="1A3868"/>
                </a:solidFill>
                <a:latin typeface="Times New Roman" pitchFamily="18" charset="0"/>
                <a:cs typeface="Times New Roman" pitchFamily="18" charset="0"/>
              </a:rPr>
              <a:t>地址 — 数字型，难于记忆与理解，用于网络层；</a:t>
            </a:r>
            <a:endParaRPr lang="en-US" altLang="zh-CN" kern="1200" dirty="0" smtClean="0">
              <a:solidFill>
                <a:srgbClr val="1A3868"/>
              </a:solidFill>
              <a:latin typeface="Times New Roman" pitchFamily="18" charset="0"/>
              <a:cs typeface="Times New Roman" pitchFamily="18" charset="0"/>
            </a:endParaRPr>
          </a:p>
          <a:p>
            <a:pPr marL="534988" lvl="1" indent="-266700">
              <a:lnSpc>
                <a:spcPct val="110000"/>
              </a:lnSpc>
              <a:spcBef>
                <a:spcPts val="600"/>
              </a:spcBef>
              <a:spcAft>
                <a:spcPts val="0"/>
              </a:spcAft>
              <a:defRPr/>
            </a:pPr>
            <a:r>
              <a:rPr lang="zh-CN" altLang="en-US" kern="1200" dirty="0" smtClean="0">
                <a:solidFill>
                  <a:srgbClr val="1A3868"/>
                </a:solidFill>
                <a:latin typeface="Times New Roman" pitchFamily="18" charset="0"/>
                <a:cs typeface="Times New Roman" pitchFamily="18" charset="0"/>
              </a:rPr>
              <a:t>域名 — 字符型，便于记忆与理解，用于应用层；</a:t>
            </a:r>
          </a:p>
          <a:p>
            <a:pPr marL="263525" indent="-263525">
              <a:lnSpc>
                <a:spcPct val="110000"/>
              </a:lnSpc>
              <a:spcBef>
                <a:spcPts val="600"/>
              </a:spcBef>
              <a:spcAft>
                <a:spcPts val="0"/>
              </a:spcAft>
              <a:defRPr/>
            </a:pPr>
            <a:r>
              <a:rPr lang="zh-CN" altLang="en-US" sz="2000" kern="1200" dirty="0" smtClean="0">
                <a:solidFill>
                  <a:srgbClr val="1A3868"/>
                </a:solidFill>
                <a:latin typeface="Times New Roman" pitchFamily="18" charset="0"/>
                <a:cs typeface="Times New Roman" pitchFamily="18" charset="0"/>
              </a:rPr>
              <a:t>因特网采用层次树状结构的命名方法。任何一个连接在因特网上的主机或路由器， 都有一个唯一的层次结构的名字，即</a:t>
            </a:r>
            <a:r>
              <a:rPr lang="zh-CN" altLang="en-US" sz="2000" kern="1200" dirty="0" smtClean="0">
                <a:solidFill>
                  <a:srgbClr val="C00000"/>
                </a:solidFill>
                <a:latin typeface="Times New Roman" pitchFamily="18" charset="0"/>
                <a:cs typeface="Times New Roman" pitchFamily="18" charset="0"/>
              </a:rPr>
              <a:t>域名</a:t>
            </a:r>
            <a:r>
              <a:rPr lang="zh-CN" altLang="en-US" sz="2000" kern="1200" dirty="0" smtClean="0">
                <a:solidFill>
                  <a:srgbClr val="1A3868"/>
                </a:solidFill>
                <a:latin typeface="Times New Roman" pitchFamily="18" charset="0"/>
                <a:cs typeface="Times New Roman" pitchFamily="18" charset="0"/>
              </a:rPr>
              <a:t>。</a:t>
            </a:r>
          </a:p>
        </p:txBody>
      </p:sp>
      <p:sp>
        <p:nvSpPr>
          <p:cNvPr id="5" name="AutoShape 6"/>
          <p:cNvSpPr>
            <a:spLocks noChangeArrowheads="1"/>
          </p:cNvSpPr>
          <p:nvPr/>
        </p:nvSpPr>
        <p:spPr bwMode="auto">
          <a:xfrm>
            <a:off x="571472" y="2286792"/>
            <a:ext cx="5072098" cy="1071570"/>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128588" indent="-128588" algn="ctr" eaLnBrk="0" hangingPunct="0">
              <a:spcBef>
                <a:spcPts val="1200"/>
              </a:spcBef>
              <a:spcAft>
                <a:spcPts val="600"/>
              </a:spcAft>
              <a:defRPr/>
            </a:pPr>
            <a:r>
              <a:rPr lang="en-US" altLang="zh-CN" sz="2000" u="none" dirty="0">
                <a:solidFill>
                  <a:srgbClr val="FFFF00"/>
                </a:solidFill>
              </a:rPr>
              <a:t>  IP</a:t>
            </a:r>
            <a:r>
              <a:rPr lang="zh-CN" altLang="en-US" sz="2000" u="none" dirty="0">
                <a:solidFill>
                  <a:srgbClr val="FFFF00"/>
                </a:solidFill>
              </a:rPr>
              <a:t>地址与域名都应该是全网唯一的</a:t>
            </a:r>
            <a:r>
              <a:rPr lang="zh-CN" altLang="en-US" sz="2000" u="none" dirty="0" smtClean="0">
                <a:solidFill>
                  <a:srgbClr val="FFFF00"/>
                </a:solidFill>
              </a:rPr>
              <a:t>，</a:t>
            </a:r>
            <a:endParaRPr lang="en-US" altLang="zh-CN" sz="2000" u="none" dirty="0" smtClean="0">
              <a:solidFill>
                <a:srgbClr val="FFFF00"/>
              </a:solidFill>
            </a:endParaRPr>
          </a:p>
          <a:p>
            <a:pPr marL="128588" indent="-128588" algn="ctr" eaLnBrk="0" hangingPunct="0">
              <a:spcBef>
                <a:spcPts val="1200"/>
              </a:spcBef>
              <a:spcAft>
                <a:spcPts val="600"/>
              </a:spcAft>
              <a:defRPr/>
            </a:pPr>
            <a:r>
              <a:rPr lang="zh-CN" altLang="en-US" sz="2000" u="none" dirty="0" smtClean="0">
                <a:solidFill>
                  <a:srgbClr val="FFFF00"/>
                </a:solidFill>
              </a:rPr>
              <a:t>并且</a:t>
            </a:r>
            <a:r>
              <a:rPr lang="zh-CN" altLang="en-US" sz="2000" u="none" dirty="0">
                <a:solidFill>
                  <a:srgbClr val="FFFF00"/>
                </a:solidFill>
              </a:rPr>
              <a:t>它们之间具有对应关系。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idx="4294967295"/>
          </p:nvPr>
        </p:nvSpPr>
        <p:spPr>
          <a:xfrm>
            <a:off x="142844" y="3177393"/>
            <a:ext cx="2714625" cy="1038225"/>
          </a:xfrm>
        </p:spPr>
        <p:txBody>
          <a:bodyPr/>
          <a:lstStyle/>
          <a:p>
            <a:pPr eaLnBrk="1" hangingPunct="1">
              <a:defRPr/>
            </a:pPr>
            <a:r>
              <a:rPr lang="en-US" altLang="zh-CN" sz="2000" kern="1200" dirty="0" smtClean="0">
                <a:solidFill>
                  <a:srgbClr val="007D7A"/>
                </a:solidFill>
                <a:latin typeface="Times New Roman" pitchFamily="18" charset="0"/>
                <a:cs typeface="Times New Roman" pitchFamily="18" charset="0"/>
              </a:rPr>
              <a:t>DNS</a:t>
            </a:r>
            <a:r>
              <a:rPr lang="zh-CN" altLang="en-US" sz="2000" kern="1200" dirty="0" smtClean="0">
                <a:solidFill>
                  <a:srgbClr val="007D7A"/>
                </a:solidFill>
                <a:latin typeface="Times New Roman" pitchFamily="18" charset="0"/>
                <a:cs typeface="Times New Roman" pitchFamily="18" charset="0"/>
              </a:rPr>
              <a:t>与其他</a:t>
            </a:r>
            <a:r>
              <a:rPr lang="en-US" altLang="zh-CN" sz="2000" kern="1200" dirty="0" smtClean="0">
                <a:solidFill>
                  <a:srgbClr val="007D7A"/>
                </a:solidFill>
                <a:latin typeface="Times New Roman" pitchFamily="18" charset="0"/>
                <a:cs typeface="Times New Roman" pitchFamily="18" charset="0"/>
              </a:rPr>
              <a:t/>
            </a:r>
            <a:br>
              <a:rPr lang="en-US" altLang="zh-CN" sz="2000" kern="1200" dirty="0" smtClean="0">
                <a:solidFill>
                  <a:srgbClr val="007D7A"/>
                </a:solidFill>
                <a:latin typeface="Times New Roman" pitchFamily="18" charset="0"/>
                <a:cs typeface="Times New Roman" pitchFamily="18" charset="0"/>
              </a:rPr>
            </a:br>
            <a:r>
              <a:rPr lang="zh-CN" altLang="en-US" sz="2000" kern="1200" dirty="0" smtClean="0">
                <a:solidFill>
                  <a:srgbClr val="007D7A"/>
                </a:solidFill>
                <a:latin typeface="Times New Roman" pitchFamily="18" charset="0"/>
                <a:cs typeface="Times New Roman" pitchFamily="18" charset="0"/>
              </a:rPr>
              <a:t>网络应用的关系</a:t>
            </a:r>
          </a:p>
        </p:txBody>
      </p:sp>
      <p:grpSp>
        <p:nvGrpSpPr>
          <p:cNvPr id="21506" name="Group 235"/>
          <p:cNvGrpSpPr>
            <a:grpSpLocks/>
          </p:cNvGrpSpPr>
          <p:nvPr/>
        </p:nvGrpSpPr>
        <p:grpSpPr bwMode="auto">
          <a:xfrm>
            <a:off x="2714625" y="1306513"/>
            <a:ext cx="2822575" cy="720725"/>
            <a:chOff x="2479" y="355"/>
            <a:chExt cx="1778" cy="454"/>
          </a:xfrm>
        </p:grpSpPr>
        <p:sp>
          <p:nvSpPr>
            <p:cNvPr id="21550" name="Freeform 9"/>
            <p:cNvSpPr>
              <a:spLocks/>
            </p:cNvSpPr>
            <p:nvPr/>
          </p:nvSpPr>
          <p:spPr bwMode="auto">
            <a:xfrm>
              <a:off x="2621" y="641"/>
              <a:ext cx="254" cy="133"/>
            </a:xfrm>
            <a:custGeom>
              <a:avLst/>
              <a:gdLst>
                <a:gd name="T0" fmla="*/ 24 w 445"/>
                <a:gd name="T1" fmla="*/ 31 h 276"/>
                <a:gd name="T2" fmla="*/ 74 w 445"/>
                <a:gd name="T3" fmla="*/ 21 h 276"/>
                <a:gd name="T4" fmla="*/ 71 w 445"/>
                <a:gd name="T5" fmla="*/ 3 h 276"/>
                <a:gd name="T6" fmla="*/ 62 w 445"/>
                <a:gd name="T7" fmla="*/ 0 h 276"/>
                <a:gd name="T8" fmla="*/ 0 w 445"/>
                <a:gd name="T9" fmla="*/ 31 h 276"/>
                <a:gd name="T10" fmla="*/ 24 w 445"/>
                <a:gd name="T11" fmla="*/ 31 h 276"/>
                <a:gd name="T12" fmla="*/ 0 60000 65536"/>
                <a:gd name="T13" fmla="*/ 0 60000 65536"/>
                <a:gd name="T14" fmla="*/ 0 60000 65536"/>
                <a:gd name="T15" fmla="*/ 0 60000 65536"/>
                <a:gd name="T16" fmla="*/ 0 60000 65536"/>
                <a:gd name="T17" fmla="*/ 0 60000 65536"/>
                <a:gd name="T18" fmla="*/ 0 w 445"/>
                <a:gd name="T19" fmla="*/ 0 h 276"/>
                <a:gd name="T20" fmla="*/ 445 w 445"/>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445" h="276">
                  <a:moveTo>
                    <a:pt x="129" y="273"/>
                  </a:moveTo>
                  <a:cubicBezTo>
                    <a:pt x="229" y="276"/>
                    <a:pt x="326" y="244"/>
                    <a:pt x="398" y="184"/>
                  </a:cubicBezTo>
                  <a:cubicBezTo>
                    <a:pt x="445" y="136"/>
                    <a:pt x="438" y="64"/>
                    <a:pt x="384" y="24"/>
                  </a:cubicBezTo>
                  <a:cubicBezTo>
                    <a:pt x="368" y="12"/>
                    <a:pt x="351" y="4"/>
                    <a:pt x="331" y="0"/>
                  </a:cubicBezTo>
                  <a:lnTo>
                    <a:pt x="0" y="273"/>
                  </a:lnTo>
                  <a:lnTo>
                    <a:pt x="129" y="273"/>
                  </a:lnTo>
                  <a:close/>
                </a:path>
              </a:pathLst>
            </a:custGeom>
            <a:solidFill>
              <a:srgbClr val="DCD3B8"/>
            </a:solidFill>
            <a:ln w="0">
              <a:solidFill>
                <a:srgbClr val="000000"/>
              </a:solidFill>
              <a:prstDash val="solid"/>
              <a:round/>
              <a:headEnd/>
              <a:tailEnd/>
            </a:ln>
          </p:spPr>
          <p:txBody>
            <a:bodyPr/>
            <a:lstStyle/>
            <a:p>
              <a:endParaRPr lang="zh-CN" altLang="en-US"/>
            </a:p>
          </p:txBody>
        </p:sp>
        <p:sp>
          <p:nvSpPr>
            <p:cNvPr id="21551" name="Rectangle 10"/>
            <p:cNvSpPr>
              <a:spLocks noChangeArrowheads="1"/>
            </p:cNvSpPr>
            <p:nvPr/>
          </p:nvSpPr>
          <p:spPr bwMode="auto">
            <a:xfrm>
              <a:off x="2479" y="355"/>
              <a:ext cx="366" cy="8"/>
            </a:xfrm>
            <a:prstGeom prst="rect">
              <a:avLst/>
            </a:prstGeom>
            <a:solidFill>
              <a:srgbClr val="FEFEF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2" name="Rectangle 11"/>
            <p:cNvSpPr>
              <a:spLocks noChangeArrowheads="1"/>
            </p:cNvSpPr>
            <p:nvPr/>
          </p:nvSpPr>
          <p:spPr bwMode="auto">
            <a:xfrm>
              <a:off x="2479" y="363"/>
              <a:ext cx="366" cy="8"/>
            </a:xfrm>
            <a:prstGeom prst="rect">
              <a:avLst/>
            </a:prstGeom>
            <a:solidFill>
              <a:srgbClr val="E1D8C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3" name="Rectangle 12"/>
            <p:cNvSpPr>
              <a:spLocks noChangeArrowheads="1"/>
            </p:cNvSpPr>
            <p:nvPr/>
          </p:nvSpPr>
          <p:spPr bwMode="auto">
            <a:xfrm>
              <a:off x="2479" y="371"/>
              <a:ext cx="366" cy="8"/>
            </a:xfrm>
            <a:prstGeom prst="rect">
              <a:avLst/>
            </a:prstGeom>
            <a:solidFill>
              <a:srgbClr val="E3DAC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4" name="Rectangle 13"/>
            <p:cNvSpPr>
              <a:spLocks noChangeArrowheads="1"/>
            </p:cNvSpPr>
            <p:nvPr/>
          </p:nvSpPr>
          <p:spPr bwMode="auto">
            <a:xfrm>
              <a:off x="2479" y="379"/>
              <a:ext cx="366" cy="7"/>
            </a:xfrm>
            <a:prstGeom prst="rect">
              <a:avLst/>
            </a:prstGeom>
            <a:solidFill>
              <a:srgbClr val="E4DCC7"/>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5" name="Rectangle 14"/>
            <p:cNvSpPr>
              <a:spLocks noChangeArrowheads="1"/>
            </p:cNvSpPr>
            <p:nvPr/>
          </p:nvSpPr>
          <p:spPr bwMode="auto">
            <a:xfrm>
              <a:off x="2479" y="386"/>
              <a:ext cx="366" cy="8"/>
            </a:xfrm>
            <a:prstGeom prst="rect">
              <a:avLst/>
            </a:prstGeom>
            <a:solidFill>
              <a:srgbClr val="E6DECA"/>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6" name="Rectangle 15"/>
            <p:cNvSpPr>
              <a:spLocks noChangeArrowheads="1"/>
            </p:cNvSpPr>
            <p:nvPr/>
          </p:nvSpPr>
          <p:spPr bwMode="auto">
            <a:xfrm>
              <a:off x="2479" y="394"/>
              <a:ext cx="366" cy="8"/>
            </a:xfrm>
            <a:prstGeom prst="rect">
              <a:avLst/>
            </a:prstGeom>
            <a:solidFill>
              <a:srgbClr val="E7DFC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7" name="Rectangle 16"/>
            <p:cNvSpPr>
              <a:spLocks noChangeArrowheads="1"/>
            </p:cNvSpPr>
            <p:nvPr/>
          </p:nvSpPr>
          <p:spPr bwMode="auto">
            <a:xfrm>
              <a:off x="2479" y="402"/>
              <a:ext cx="366" cy="7"/>
            </a:xfrm>
            <a:prstGeom prst="rect">
              <a:avLst/>
            </a:prstGeom>
            <a:solidFill>
              <a:srgbClr val="E8E1D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8" name="Rectangle 17"/>
            <p:cNvSpPr>
              <a:spLocks noChangeArrowheads="1"/>
            </p:cNvSpPr>
            <p:nvPr/>
          </p:nvSpPr>
          <p:spPr bwMode="auto">
            <a:xfrm>
              <a:off x="2479" y="409"/>
              <a:ext cx="366" cy="8"/>
            </a:xfrm>
            <a:prstGeom prst="rect">
              <a:avLst/>
            </a:prstGeom>
            <a:solidFill>
              <a:srgbClr val="E9E3D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59" name="Rectangle 18"/>
            <p:cNvSpPr>
              <a:spLocks noChangeArrowheads="1"/>
            </p:cNvSpPr>
            <p:nvPr/>
          </p:nvSpPr>
          <p:spPr bwMode="auto">
            <a:xfrm>
              <a:off x="2479" y="417"/>
              <a:ext cx="366" cy="8"/>
            </a:xfrm>
            <a:prstGeom prst="rect">
              <a:avLst/>
            </a:prstGeom>
            <a:solidFill>
              <a:srgbClr val="EAE4D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0" name="Rectangle 19"/>
            <p:cNvSpPr>
              <a:spLocks noChangeArrowheads="1"/>
            </p:cNvSpPr>
            <p:nvPr/>
          </p:nvSpPr>
          <p:spPr bwMode="auto">
            <a:xfrm>
              <a:off x="2479" y="425"/>
              <a:ext cx="366" cy="7"/>
            </a:xfrm>
            <a:prstGeom prst="rect">
              <a:avLst/>
            </a:prstGeom>
            <a:solidFill>
              <a:srgbClr val="ECE7D7"/>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1" name="Rectangle 20"/>
            <p:cNvSpPr>
              <a:spLocks noChangeArrowheads="1"/>
            </p:cNvSpPr>
            <p:nvPr/>
          </p:nvSpPr>
          <p:spPr bwMode="auto">
            <a:xfrm>
              <a:off x="2479" y="432"/>
              <a:ext cx="366" cy="8"/>
            </a:xfrm>
            <a:prstGeom prst="rect">
              <a:avLst/>
            </a:prstGeom>
            <a:solidFill>
              <a:srgbClr val="EDE8DA"/>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2" name="Rectangle 21"/>
            <p:cNvSpPr>
              <a:spLocks noChangeArrowheads="1"/>
            </p:cNvSpPr>
            <p:nvPr/>
          </p:nvSpPr>
          <p:spPr bwMode="auto">
            <a:xfrm>
              <a:off x="2479" y="440"/>
              <a:ext cx="366" cy="8"/>
            </a:xfrm>
            <a:prstGeom prst="rect">
              <a:avLst/>
            </a:prstGeom>
            <a:solidFill>
              <a:srgbClr val="EFEAD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3" name="Rectangle 22"/>
            <p:cNvSpPr>
              <a:spLocks noChangeArrowheads="1"/>
            </p:cNvSpPr>
            <p:nvPr/>
          </p:nvSpPr>
          <p:spPr bwMode="auto">
            <a:xfrm>
              <a:off x="2479" y="448"/>
              <a:ext cx="366" cy="7"/>
            </a:xfrm>
            <a:prstGeom prst="rect">
              <a:avLst/>
            </a:prstGeom>
            <a:solidFill>
              <a:srgbClr val="F0ECE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4" name="Rectangle 23"/>
            <p:cNvSpPr>
              <a:spLocks noChangeArrowheads="1"/>
            </p:cNvSpPr>
            <p:nvPr/>
          </p:nvSpPr>
          <p:spPr bwMode="auto">
            <a:xfrm>
              <a:off x="2479" y="455"/>
              <a:ext cx="366" cy="8"/>
            </a:xfrm>
            <a:prstGeom prst="rect">
              <a:avLst/>
            </a:prstGeom>
            <a:solidFill>
              <a:srgbClr val="F1EDE3"/>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5" name="Rectangle 24"/>
            <p:cNvSpPr>
              <a:spLocks noChangeArrowheads="1"/>
            </p:cNvSpPr>
            <p:nvPr/>
          </p:nvSpPr>
          <p:spPr bwMode="auto">
            <a:xfrm>
              <a:off x="2479" y="463"/>
              <a:ext cx="366" cy="8"/>
            </a:xfrm>
            <a:prstGeom prst="rect">
              <a:avLst/>
            </a:prstGeom>
            <a:solidFill>
              <a:srgbClr val="F3EFE6"/>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6" name="Rectangle 25"/>
            <p:cNvSpPr>
              <a:spLocks noChangeArrowheads="1"/>
            </p:cNvSpPr>
            <p:nvPr/>
          </p:nvSpPr>
          <p:spPr bwMode="auto">
            <a:xfrm>
              <a:off x="2479" y="471"/>
              <a:ext cx="366" cy="7"/>
            </a:xfrm>
            <a:prstGeom prst="rect">
              <a:avLst/>
            </a:prstGeom>
            <a:solidFill>
              <a:srgbClr val="F4F0E8"/>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7" name="Rectangle 26"/>
            <p:cNvSpPr>
              <a:spLocks noChangeArrowheads="1"/>
            </p:cNvSpPr>
            <p:nvPr/>
          </p:nvSpPr>
          <p:spPr bwMode="auto">
            <a:xfrm>
              <a:off x="2479" y="478"/>
              <a:ext cx="366" cy="8"/>
            </a:xfrm>
            <a:prstGeom prst="rect">
              <a:avLst/>
            </a:prstGeom>
            <a:solidFill>
              <a:srgbClr val="F6F2E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8" name="Rectangle 27"/>
            <p:cNvSpPr>
              <a:spLocks noChangeArrowheads="1"/>
            </p:cNvSpPr>
            <p:nvPr/>
          </p:nvSpPr>
          <p:spPr bwMode="auto">
            <a:xfrm>
              <a:off x="2479" y="486"/>
              <a:ext cx="366" cy="8"/>
            </a:xfrm>
            <a:prstGeom prst="rect">
              <a:avLst/>
            </a:prstGeom>
            <a:solidFill>
              <a:srgbClr val="F7F4EE"/>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69" name="Rectangle 28"/>
            <p:cNvSpPr>
              <a:spLocks noChangeArrowheads="1"/>
            </p:cNvSpPr>
            <p:nvPr/>
          </p:nvSpPr>
          <p:spPr bwMode="auto">
            <a:xfrm>
              <a:off x="2479" y="494"/>
              <a:ext cx="366" cy="8"/>
            </a:xfrm>
            <a:prstGeom prst="rect">
              <a:avLst/>
            </a:prstGeom>
            <a:solidFill>
              <a:srgbClr val="F8F6F1"/>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70" name="Rectangle 29"/>
            <p:cNvSpPr>
              <a:spLocks noChangeArrowheads="1"/>
            </p:cNvSpPr>
            <p:nvPr/>
          </p:nvSpPr>
          <p:spPr bwMode="auto">
            <a:xfrm>
              <a:off x="2479" y="502"/>
              <a:ext cx="366" cy="7"/>
            </a:xfrm>
            <a:prstGeom prst="rect">
              <a:avLst/>
            </a:prstGeom>
            <a:solidFill>
              <a:srgbClr val="F9F8F3"/>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71" name="Rectangle 30"/>
            <p:cNvSpPr>
              <a:spLocks noChangeArrowheads="1"/>
            </p:cNvSpPr>
            <p:nvPr/>
          </p:nvSpPr>
          <p:spPr bwMode="auto">
            <a:xfrm>
              <a:off x="2479" y="509"/>
              <a:ext cx="366" cy="8"/>
            </a:xfrm>
            <a:prstGeom prst="rect">
              <a:avLst/>
            </a:prstGeom>
            <a:solidFill>
              <a:srgbClr val="FAF9F6"/>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72" name="Rectangle 31"/>
            <p:cNvSpPr>
              <a:spLocks noChangeArrowheads="1"/>
            </p:cNvSpPr>
            <p:nvPr/>
          </p:nvSpPr>
          <p:spPr bwMode="auto">
            <a:xfrm>
              <a:off x="2479" y="517"/>
              <a:ext cx="366" cy="8"/>
            </a:xfrm>
            <a:prstGeom prst="rect">
              <a:avLst/>
            </a:prstGeom>
            <a:solidFill>
              <a:srgbClr val="FCFBF9"/>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73" name="Rectangle 32"/>
            <p:cNvSpPr>
              <a:spLocks noChangeArrowheads="1"/>
            </p:cNvSpPr>
            <p:nvPr/>
          </p:nvSpPr>
          <p:spPr bwMode="auto">
            <a:xfrm>
              <a:off x="2479" y="525"/>
              <a:ext cx="366" cy="7"/>
            </a:xfrm>
            <a:prstGeom prst="rect">
              <a:avLst/>
            </a:prstGeom>
            <a:solidFill>
              <a:srgbClr val="FDFDF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574" name="Freeform 33"/>
            <p:cNvSpPr>
              <a:spLocks/>
            </p:cNvSpPr>
            <p:nvPr/>
          </p:nvSpPr>
          <p:spPr bwMode="auto">
            <a:xfrm>
              <a:off x="2490" y="369"/>
              <a:ext cx="346" cy="158"/>
            </a:xfrm>
            <a:custGeom>
              <a:avLst/>
              <a:gdLst>
                <a:gd name="T0" fmla="*/ 43 w 605"/>
                <a:gd name="T1" fmla="*/ 36 h 329"/>
                <a:gd name="T2" fmla="*/ 113 w 605"/>
                <a:gd name="T3" fmla="*/ 14 h 329"/>
                <a:gd name="T4" fmla="*/ 70 w 605"/>
                <a:gd name="T5" fmla="*/ 0 h 329"/>
                <a:gd name="T6" fmla="*/ 0 w 605"/>
                <a:gd name="T7" fmla="*/ 23 h 329"/>
                <a:gd name="T8" fmla="*/ 43 w 605"/>
                <a:gd name="T9" fmla="*/ 36 h 329"/>
                <a:gd name="T10" fmla="*/ 0 60000 65536"/>
                <a:gd name="T11" fmla="*/ 0 60000 65536"/>
                <a:gd name="T12" fmla="*/ 0 60000 65536"/>
                <a:gd name="T13" fmla="*/ 0 60000 65536"/>
                <a:gd name="T14" fmla="*/ 0 60000 65536"/>
                <a:gd name="T15" fmla="*/ 0 w 605"/>
                <a:gd name="T16" fmla="*/ 0 h 329"/>
                <a:gd name="T17" fmla="*/ 605 w 605"/>
                <a:gd name="T18" fmla="*/ 329 h 329"/>
              </a:gdLst>
              <a:ahLst/>
              <a:cxnLst>
                <a:cxn ang="T10">
                  <a:pos x="T0" y="T1"/>
                </a:cxn>
                <a:cxn ang="T11">
                  <a:pos x="T2" y="T3"/>
                </a:cxn>
                <a:cxn ang="T12">
                  <a:pos x="T4" y="T5"/>
                </a:cxn>
                <a:cxn ang="T13">
                  <a:pos x="T6" y="T7"/>
                </a:cxn>
                <a:cxn ang="T14">
                  <a:pos x="T8" y="T9"/>
                </a:cxn>
              </a:cxnLst>
              <a:rect l="T15" t="T16" r="T17" b="T18"/>
              <a:pathLst>
                <a:path w="605" h="329">
                  <a:moveTo>
                    <a:pt x="229" y="329"/>
                  </a:moveTo>
                  <a:lnTo>
                    <a:pt x="605" y="125"/>
                  </a:lnTo>
                  <a:lnTo>
                    <a:pt x="372" y="0"/>
                  </a:lnTo>
                  <a:lnTo>
                    <a:pt x="0" y="203"/>
                  </a:lnTo>
                  <a:cubicBezTo>
                    <a:pt x="59" y="268"/>
                    <a:pt x="140" y="312"/>
                    <a:pt x="229" y="329"/>
                  </a:cubicBezTo>
                </a:path>
              </a:pathLst>
            </a:custGeom>
            <a:noFill/>
            <a:ln w="7938" cap="rnd">
              <a:solidFill>
                <a:srgbClr val="FFFFFF"/>
              </a:solidFill>
              <a:prstDash val="solid"/>
              <a:round/>
              <a:headEnd/>
              <a:tailEnd/>
            </a:ln>
          </p:spPr>
          <p:txBody>
            <a:bodyPr/>
            <a:lstStyle/>
            <a:p>
              <a:endParaRPr lang="zh-CN" altLang="en-US"/>
            </a:p>
          </p:txBody>
        </p:sp>
        <p:pic>
          <p:nvPicPr>
            <p:cNvPr id="21575" name="Picture 34"/>
            <p:cNvPicPr>
              <a:picLocks noChangeAspect="1" noChangeArrowheads="1"/>
            </p:cNvPicPr>
            <p:nvPr/>
          </p:nvPicPr>
          <p:blipFill>
            <a:blip r:embed="rId3" cstate="print"/>
            <a:srcRect/>
            <a:stretch>
              <a:fillRect/>
            </a:stretch>
          </p:blipFill>
          <p:spPr bwMode="auto">
            <a:xfrm>
              <a:off x="2479" y="455"/>
              <a:ext cx="156" cy="323"/>
            </a:xfrm>
            <a:prstGeom prst="rect">
              <a:avLst/>
            </a:prstGeom>
            <a:noFill/>
            <a:ln w="9525">
              <a:noFill/>
              <a:miter lim="800000"/>
              <a:headEnd/>
              <a:tailEnd/>
            </a:ln>
          </p:spPr>
        </p:pic>
        <p:pic>
          <p:nvPicPr>
            <p:cNvPr id="21576" name="Picture 35"/>
            <p:cNvPicPr>
              <a:picLocks noChangeAspect="1" noChangeArrowheads="1"/>
            </p:cNvPicPr>
            <p:nvPr/>
          </p:nvPicPr>
          <p:blipFill>
            <a:blip r:embed="rId4" cstate="print"/>
            <a:srcRect/>
            <a:stretch>
              <a:fillRect/>
            </a:stretch>
          </p:blipFill>
          <p:spPr bwMode="auto">
            <a:xfrm>
              <a:off x="2479" y="455"/>
              <a:ext cx="156" cy="323"/>
            </a:xfrm>
            <a:prstGeom prst="rect">
              <a:avLst/>
            </a:prstGeom>
            <a:noFill/>
            <a:ln w="9525">
              <a:noFill/>
              <a:miter lim="800000"/>
              <a:headEnd/>
              <a:tailEnd/>
            </a:ln>
          </p:spPr>
        </p:pic>
        <p:sp>
          <p:nvSpPr>
            <p:cNvPr id="21577" name="Freeform 36"/>
            <p:cNvSpPr>
              <a:spLocks/>
            </p:cNvSpPr>
            <p:nvPr/>
          </p:nvSpPr>
          <p:spPr bwMode="auto">
            <a:xfrm>
              <a:off x="2490" y="466"/>
              <a:ext cx="131" cy="307"/>
            </a:xfrm>
            <a:custGeom>
              <a:avLst/>
              <a:gdLst>
                <a:gd name="T0" fmla="*/ 43 w 229"/>
                <a:gd name="T1" fmla="*/ 14 h 638"/>
                <a:gd name="T2" fmla="*/ 0 w 229"/>
                <a:gd name="T3" fmla="*/ 0 h 638"/>
                <a:gd name="T4" fmla="*/ 0 w 229"/>
                <a:gd name="T5" fmla="*/ 0 h 638"/>
                <a:gd name="T6" fmla="*/ 0 w 229"/>
                <a:gd name="T7" fmla="*/ 58 h 638"/>
                <a:gd name="T8" fmla="*/ 43 w 229"/>
                <a:gd name="T9" fmla="*/ 71 h 638"/>
                <a:gd name="T10" fmla="*/ 43 w 229"/>
                <a:gd name="T11" fmla="*/ 71 h 638"/>
                <a:gd name="T12" fmla="*/ 43 w 229"/>
                <a:gd name="T13" fmla="*/ 14 h 638"/>
                <a:gd name="T14" fmla="*/ 0 60000 65536"/>
                <a:gd name="T15" fmla="*/ 0 60000 65536"/>
                <a:gd name="T16" fmla="*/ 0 60000 65536"/>
                <a:gd name="T17" fmla="*/ 0 60000 65536"/>
                <a:gd name="T18" fmla="*/ 0 60000 65536"/>
                <a:gd name="T19" fmla="*/ 0 60000 65536"/>
                <a:gd name="T20" fmla="*/ 0 60000 65536"/>
                <a:gd name="T21" fmla="*/ 0 w 229"/>
                <a:gd name="T22" fmla="*/ 0 h 638"/>
                <a:gd name="T23" fmla="*/ 229 w 229"/>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638">
                  <a:moveTo>
                    <a:pt x="229" y="127"/>
                  </a:moveTo>
                  <a:cubicBezTo>
                    <a:pt x="140" y="111"/>
                    <a:pt x="59" y="66"/>
                    <a:pt x="0" y="0"/>
                  </a:cubicBezTo>
                  <a:lnTo>
                    <a:pt x="0" y="522"/>
                  </a:lnTo>
                  <a:cubicBezTo>
                    <a:pt x="60" y="584"/>
                    <a:pt x="141" y="625"/>
                    <a:pt x="229" y="638"/>
                  </a:cubicBezTo>
                  <a:lnTo>
                    <a:pt x="229" y="127"/>
                  </a:lnTo>
                </a:path>
              </a:pathLst>
            </a:custGeom>
            <a:noFill/>
            <a:ln w="7938" cap="rnd">
              <a:solidFill>
                <a:srgbClr val="FFFFFF"/>
              </a:solidFill>
              <a:prstDash val="solid"/>
              <a:round/>
              <a:headEnd/>
              <a:tailEnd/>
            </a:ln>
          </p:spPr>
          <p:txBody>
            <a:bodyPr/>
            <a:lstStyle/>
            <a:p>
              <a:endParaRPr lang="zh-CN" altLang="en-US"/>
            </a:p>
          </p:txBody>
        </p:sp>
        <p:pic>
          <p:nvPicPr>
            <p:cNvPr id="21578" name="Picture 37"/>
            <p:cNvPicPr>
              <a:picLocks noChangeAspect="1" noChangeArrowheads="1"/>
            </p:cNvPicPr>
            <p:nvPr/>
          </p:nvPicPr>
          <p:blipFill>
            <a:blip r:embed="rId5" cstate="print"/>
            <a:srcRect/>
            <a:stretch>
              <a:fillRect/>
            </a:stretch>
          </p:blipFill>
          <p:spPr bwMode="auto">
            <a:xfrm>
              <a:off x="2607" y="417"/>
              <a:ext cx="238" cy="361"/>
            </a:xfrm>
            <a:prstGeom prst="rect">
              <a:avLst/>
            </a:prstGeom>
            <a:noFill/>
            <a:ln w="9525">
              <a:noFill/>
              <a:miter lim="800000"/>
              <a:headEnd/>
              <a:tailEnd/>
            </a:ln>
          </p:spPr>
        </p:pic>
        <p:sp>
          <p:nvSpPr>
            <p:cNvPr id="21579" name="Freeform 38"/>
            <p:cNvSpPr>
              <a:spLocks/>
            </p:cNvSpPr>
            <p:nvPr/>
          </p:nvSpPr>
          <p:spPr bwMode="auto">
            <a:xfrm>
              <a:off x="2621" y="429"/>
              <a:ext cx="215" cy="344"/>
            </a:xfrm>
            <a:custGeom>
              <a:avLst/>
              <a:gdLst>
                <a:gd name="T0" fmla="*/ 0 w 215"/>
                <a:gd name="T1" fmla="*/ 98 h 344"/>
                <a:gd name="T2" fmla="*/ 0 w 215"/>
                <a:gd name="T3" fmla="*/ 344 h 344"/>
                <a:gd name="T4" fmla="*/ 215 w 215"/>
                <a:gd name="T5" fmla="*/ 246 h 344"/>
                <a:gd name="T6" fmla="*/ 215 w 215"/>
                <a:gd name="T7" fmla="*/ 0 h 344"/>
                <a:gd name="T8" fmla="*/ 0 w 215"/>
                <a:gd name="T9" fmla="*/ 98 h 344"/>
                <a:gd name="T10" fmla="*/ 0 60000 65536"/>
                <a:gd name="T11" fmla="*/ 0 60000 65536"/>
                <a:gd name="T12" fmla="*/ 0 60000 65536"/>
                <a:gd name="T13" fmla="*/ 0 60000 65536"/>
                <a:gd name="T14" fmla="*/ 0 60000 65536"/>
                <a:gd name="T15" fmla="*/ 0 w 215"/>
                <a:gd name="T16" fmla="*/ 0 h 344"/>
                <a:gd name="T17" fmla="*/ 215 w 215"/>
                <a:gd name="T18" fmla="*/ 344 h 344"/>
              </a:gdLst>
              <a:ahLst/>
              <a:cxnLst>
                <a:cxn ang="T10">
                  <a:pos x="T0" y="T1"/>
                </a:cxn>
                <a:cxn ang="T11">
                  <a:pos x="T2" y="T3"/>
                </a:cxn>
                <a:cxn ang="T12">
                  <a:pos x="T4" y="T5"/>
                </a:cxn>
                <a:cxn ang="T13">
                  <a:pos x="T6" y="T7"/>
                </a:cxn>
                <a:cxn ang="T14">
                  <a:pos x="T8" y="T9"/>
                </a:cxn>
              </a:cxnLst>
              <a:rect l="T15" t="T16" r="T17" b="T18"/>
              <a:pathLst>
                <a:path w="215" h="344">
                  <a:moveTo>
                    <a:pt x="0" y="98"/>
                  </a:moveTo>
                  <a:lnTo>
                    <a:pt x="0" y="344"/>
                  </a:lnTo>
                  <a:lnTo>
                    <a:pt x="215" y="246"/>
                  </a:lnTo>
                  <a:lnTo>
                    <a:pt x="215" y="0"/>
                  </a:lnTo>
                  <a:lnTo>
                    <a:pt x="0" y="98"/>
                  </a:lnTo>
                  <a:close/>
                </a:path>
              </a:pathLst>
            </a:custGeom>
            <a:noFill/>
            <a:ln w="7938" cap="rnd">
              <a:solidFill>
                <a:srgbClr val="FFFFFF"/>
              </a:solidFill>
              <a:prstDash val="solid"/>
              <a:round/>
              <a:headEnd/>
              <a:tailEnd/>
            </a:ln>
          </p:spPr>
          <p:txBody>
            <a:bodyPr/>
            <a:lstStyle/>
            <a:p>
              <a:endParaRPr lang="zh-CN" altLang="en-US"/>
            </a:p>
          </p:txBody>
        </p:sp>
        <p:sp>
          <p:nvSpPr>
            <p:cNvPr id="21580" name="Freeform 39"/>
            <p:cNvSpPr>
              <a:spLocks/>
            </p:cNvSpPr>
            <p:nvPr/>
          </p:nvSpPr>
          <p:spPr bwMode="auto">
            <a:xfrm>
              <a:off x="2490" y="369"/>
              <a:ext cx="346" cy="404"/>
            </a:xfrm>
            <a:custGeom>
              <a:avLst/>
              <a:gdLst>
                <a:gd name="T0" fmla="*/ 113 w 605"/>
                <a:gd name="T1" fmla="*/ 14 h 840"/>
                <a:gd name="T2" fmla="*/ 70 w 605"/>
                <a:gd name="T3" fmla="*/ 0 h 840"/>
                <a:gd name="T4" fmla="*/ 0 w 605"/>
                <a:gd name="T5" fmla="*/ 23 h 840"/>
                <a:gd name="T6" fmla="*/ 0 w 605"/>
                <a:gd name="T7" fmla="*/ 80 h 840"/>
                <a:gd name="T8" fmla="*/ 43 w 605"/>
                <a:gd name="T9" fmla="*/ 93 h 840"/>
                <a:gd name="T10" fmla="*/ 43 w 605"/>
                <a:gd name="T11" fmla="*/ 93 h 840"/>
                <a:gd name="T12" fmla="*/ 113 w 605"/>
                <a:gd name="T13" fmla="*/ 71 h 840"/>
                <a:gd name="T14" fmla="*/ 113 w 605"/>
                <a:gd name="T15" fmla="*/ 14 h 840"/>
                <a:gd name="T16" fmla="*/ 0 60000 65536"/>
                <a:gd name="T17" fmla="*/ 0 60000 65536"/>
                <a:gd name="T18" fmla="*/ 0 60000 65536"/>
                <a:gd name="T19" fmla="*/ 0 60000 65536"/>
                <a:gd name="T20" fmla="*/ 0 60000 65536"/>
                <a:gd name="T21" fmla="*/ 0 60000 65536"/>
                <a:gd name="T22" fmla="*/ 0 60000 65536"/>
                <a:gd name="T23" fmla="*/ 0 60000 65536"/>
                <a:gd name="T24" fmla="*/ 0 w 605"/>
                <a:gd name="T25" fmla="*/ 0 h 840"/>
                <a:gd name="T26" fmla="*/ 605 w 605"/>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5" h="840">
                  <a:moveTo>
                    <a:pt x="605" y="125"/>
                  </a:moveTo>
                  <a:lnTo>
                    <a:pt x="372" y="0"/>
                  </a:lnTo>
                  <a:lnTo>
                    <a:pt x="0" y="203"/>
                  </a:lnTo>
                  <a:lnTo>
                    <a:pt x="0" y="724"/>
                  </a:lnTo>
                  <a:cubicBezTo>
                    <a:pt x="60" y="786"/>
                    <a:pt x="141" y="827"/>
                    <a:pt x="229" y="840"/>
                  </a:cubicBezTo>
                  <a:lnTo>
                    <a:pt x="605" y="637"/>
                  </a:lnTo>
                  <a:lnTo>
                    <a:pt x="605" y="125"/>
                  </a:lnTo>
                  <a:close/>
                </a:path>
              </a:pathLst>
            </a:custGeom>
            <a:noFill/>
            <a:ln w="19050" cap="rnd">
              <a:solidFill>
                <a:srgbClr val="000000"/>
              </a:solidFill>
              <a:prstDash val="solid"/>
              <a:round/>
              <a:headEnd/>
              <a:tailEnd/>
            </a:ln>
          </p:spPr>
          <p:txBody>
            <a:bodyPr/>
            <a:lstStyle/>
            <a:p>
              <a:endParaRPr lang="zh-CN" altLang="en-US"/>
            </a:p>
          </p:txBody>
        </p:sp>
        <p:pic>
          <p:nvPicPr>
            <p:cNvPr id="21581" name="Picture 40"/>
            <p:cNvPicPr>
              <a:picLocks noChangeAspect="1" noChangeArrowheads="1"/>
            </p:cNvPicPr>
            <p:nvPr/>
          </p:nvPicPr>
          <p:blipFill>
            <a:blip r:embed="rId6" cstate="print"/>
            <a:srcRect/>
            <a:stretch>
              <a:fillRect/>
            </a:stretch>
          </p:blipFill>
          <p:spPr bwMode="auto">
            <a:xfrm>
              <a:off x="2516" y="602"/>
              <a:ext cx="64" cy="61"/>
            </a:xfrm>
            <a:prstGeom prst="rect">
              <a:avLst/>
            </a:prstGeom>
            <a:noFill/>
            <a:ln w="9525">
              <a:noFill/>
              <a:miter lim="800000"/>
              <a:headEnd/>
              <a:tailEnd/>
            </a:ln>
          </p:spPr>
        </p:pic>
        <p:pic>
          <p:nvPicPr>
            <p:cNvPr id="21582" name="Picture 41"/>
            <p:cNvPicPr>
              <a:picLocks noChangeAspect="1" noChangeArrowheads="1"/>
            </p:cNvPicPr>
            <p:nvPr/>
          </p:nvPicPr>
          <p:blipFill>
            <a:blip r:embed="rId7" cstate="print"/>
            <a:srcRect/>
            <a:stretch>
              <a:fillRect/>
            </a:stretch>
          </p:blipFill>
          <p:spPr bwMode="auto">
            <a:xfrm>
              <a:off x="2516" y="602"/>
              <a:ext cx="64" cy="61"/>
            </a:xfrm>
            <a:prstGeom prst="rect">
              <a:avLst/>
            </a:prstGeom>
            <a:noFill/>
            <a:ln w="9525">
              <a:noFill/>
              <a:miter lim="800000"/>
              <a:headEnd/>
              <a:tailEnd/>
            </a:ln>
          </p:spPr>
        </p:pic>
        <p:sp>
          <p:nvSpPr>
            <p:cNvPr id="21583" name="Freeform 42"/>
            <p:cNvSpPr>
              <a:spLocks/>
            </p:cNvSpPr>
            <p:nvPr/>
          </p:nvSpPr>
          <p:spPr bwMode="auto">
            <a:xfrm>
              <a:off x="2538" y="617"/>
              <a:ext cx="24" cy="24"/>
            </a:xfrm>
            <a:custGeom>
              <a:avLst/>
              <a:gdLst>
                <a:gd name="T0" fmla="*/ 22 w 24"/>
                <a:gd name="T1" fmla="*/ 9 h 24"/>
                <a:gd name="T2" fmla="*/ 7 w 24"/>
                <a:gd name="T3" fmla="*/ 1 h 24"/>
                <a:gd name="T4" fmla="*/ 3 w 24"/>
                <a:gd name="T5" fmla="*/ 15 h 24"/>
                <a:gd name="T6" fmla="*/ 17 w 24"/>
                <a:gd name="T7" fmla="*/ 23 h 24"/>
                <a:gd name="T8" fmla="*/ 22 w 24"/>
                <a:gd name="T9" fmla="*/ 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2" y="9"/>
                  </a:moveTo>
                  <a:cubicBezTo>
                    <a:pt x="19" y="3"/>
                    <a:pt x="12" y="0"/>
                    <a:pt x="7" y="1"/>
                  </a:cubicBezTo>
                  <a:cubicBezTo>
                    <a:pt x="2" y="3"/>
                    <a:pt x="0" y="9"/>
                    <a:pt x="3" y="15"/>
                  </a:cubicBezTo>
                  <a:cubicBezTo>
                    <a:pt x="5" y="21"/>
                    <a:pt x="12" y="24"/>
                    <a:pt x="17" y="23"/>
                  </a:cubicBezTo>
                  <a:cubicBezTo>
                    <a:pt x="22" y="22"/>
                    <a:pt x="24" y="15"/>
                    <a:pt x="22" y="9"/>
                  </a:cubicBezTo>
                </a:path>
              </a:pathLst>
            </a:custGeom>
            <a:noFill/>
            <a:ln w="7938" cap="rnd">
              <a:solidFill>
                <a:srgbClr val="000000"/>
              </a:solidFill>
              <a:prstDash val="solid"/>
              <a:round/>
              <a:headEnd/>
              <a:tailEnd/>
            </a:ln>
          </p:spPr>
          <p:txBody>
            <a:bodyPr/>
            <a:lstStyle/>
            <a:p>
              <a:endParaRPr lang="zh-CN" altLang="en-US"/>
            </a:p>
          </p:txBody>
        </p:sp>
        <p:sp>
          <p:nvSpPr>
            <p:cNvPr id="21584" name="Freeform 43"/>
            <p:cNvSpPr>
              <a:spLocks noEditPoints="1"/>
            </p:cNvSpPr>
            <p:nvPr/>
          </p:nvSpPr>
          <p:spPr bwMode="auto">
            <a:xfrm>
              <a:off x="2511" y="669"/>
              <a:ext cx="89" cy="68"/>
            </a:xfrm>
            <a:custGeom>
              <a:avLst/>
              <a:gdLst>
                <a:gd name="T0" fmla="*/ 0 w 155"/>
                <a:gd name="T1" fmla="*/ 0 h 142"/>
                <a:gd name="T2" fmla="*/ 29 w 155"/>
                <a:gd name="T3" fmla="*/ 9 h 142"/>
                <a:gd name="T4" fmla="*/ 0 w 155"/>
                <a:gd name="T5" fmla="*/ 3 h 142"/>
                <a:gd name="T6" fmla="*/ 29 w 155"/>
                <a:gd name="T7" fmla="*/ 12 h 142"/>
                <a:gd name="T8" fmla="*/ 0 w 155"/>
                <a:gd name="T9" fmla="*/ 7 h 142"/>
                <a:gd name="T10" fmla="*/ 29 w 155"/>
                <a:gd name="T11" fmla="*/ 16 h 142"/>
                <a:gd name="T12" fmla="*/ 0 60000 65536"/>
                <a:gd name="T13" fmla="*/ 0 60000 65536"/>
                <a:gd name="T14" fmla="*/ 0 60000 65536"/>
                <a:gd name="T15" fmla="*/ 0 60000 65536"/>
                <a:gd name="T16" fmla="*/ 0 60000 65536"/>
                <a:gd name="T17" fmla="*/ 0 60000 65536"/>
                <a:gd name="T18" fmla="*/ 0 w 155"/>
                <a:gd name="T19" fmla="*/ 0 h 142"/>
                <a:gd name="T20" fmla="*/ 155 w 15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55" h="142">
                  <a:moveTo>
                    <a:pt x="0" y="0"/>
                  </a:moveTo>
                  <a:cubicBezTo>
                    <a:pt x="46" y="38"/>
                    <a:pt x="99" y="66"/>
                    <a:pt x="155" y="80"/>
                  </a:cubicBezTo>
                  <a:moveTo>
                    <a:pt x="0" y="32"/>
                  </a:moveTo>
                  <a:cubicBezTo>
                    <a:pt x="46" y="70"/>
                    <a:pt x="99" y="97"/>
                    <a:pt x="155" y="111"/>
                  </a:cubicBezTo>
                  <a:moveTo>
                    <a:pt x="0" y="63"/>
                  </a:moveTo>
                  <a:cubicBezTo>
                    <a:pt x="46" y="101"/>
                    <a:pt x="99" y="128"/>
                    <a:pt x="155" y="142"/>
                  </a:cubicBezTo>
                </a:path>
              </a:pathLst>
            </a:custGeom>
            <a:noFill/>
            <a:ln w="11113" cap="rnd">
              <a:solidFill>
                <a:srgbClr val="000000"/>
              </a:solidFill>
              <a:prstDash val="solid"/>
              <a:round/>
              <a:headEnd/>
              <a:tailEnd/>
            </a:ln>
          </p:spPr>
          <p:txBody>
            <a:bodyPr/>
            <a:lstStyle/>
            <a:p>
              <a:endParaRPr lang="zh-CN" altLang="en-US"/>
            </a:p>
          </p:txBody>
        </p:sp>
        <p:sp>
          <p:nvSpPr>
            <p:cNvPr id="21585" name="Freeform 44"/>
            <p:cNvSpPr>
              <a:spLocks/>
            </p:cNvSpPr>
            <p:nvPr/>
          </p:nvSpPr>
          <p:spPr bwMode="auto">
            <a:xfrm>
              <a:off x="2508" y="514"/>
              <a:ext cx="95" cy="44"/>
            </a:xfrm>
            <a:custGeom>
              <a:avLst/>
              <a:gdLst>
                <a:gd name="T0" fmla="*/ 1 w 167"/>
                <a:gd name="T1" fmla="*/ 1 h 93"/>
                <a:gd name="T2" fmla="*/ 30 w 167"/>
                <a:gd name="T3" fmla="*/ 10 h 93"/>
                <a:gd name="T4" fmla="*/ 30 w 167"/>
                <a:gd name="T5" fmla="*/ 9 h 93"/>
                <a:gd name="T6" fmla="*/ 30 w 167"/>
                <a:gd name="T7" fmla="*/ 9 h 93"/>
                <a:gd name="T8" fmla="*/ 2 w 167"/>
                <a:gd name="T9" fmla="*/ 0 h 93"/>
                <a:gd name="T10" fmla="*/ 1 w 167"/>
                <a:gd name="T11" fmla="*/ 0 h 93"/>
                <a:gd name="T12" fmla="*/ 0 w 167"/>
                <a:gd name="T13" fmla="*/ 0 h 93"/>
                <a:gd name="T14" fmla="*/ 1 w 16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93"/>
                <a:gd name="T26" fmla="*/ 167 w 16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93">
                  <a:moveTo>
                    <a:pt x="5" y="14"/>
                  </a:moveTo>
                  <a:cubicBezTo>
                    <a:pt x="50" y="51"/>
                    <a:pt x="103" y="78"/>
                    <a:pt x="160" y="93"/>
                  </a:cubicBezTo>
                  <a:cubicBezTo>
                    <a:pt x="165" y="92"/>
                    <a:pt x="167" y="89"/>
                    <a:pt x="166" y="85"/>
                  </a:cubicBezTo>
                  <a:cubicBezTo>
                    <a:pt x="166" y="82"/>
                    <a:pt x="163" y="80"/>
                    <a:pt x="160" y="79"/>
                  </a:cubicBezTo>
                  <a:cubicBezTo>
                    <a:pt x="104" y="64"/>
                    <a:pt x="52" y="38"/>
                    <a:pt x="8" y="2"/>
                  </a:cubicBezTo>
                  <a:cubicBezTo>
                    <a:pt x="6" y="0"/>
                    <a:pt x="3" y="0"/>
                    <a:pt x="1" y="2"/>
                  </a:cubicBezTo>
                  <a:cubicBezTo>
                    <a:pt x="0" y="3"/>
                    <a:pt x="0" y="4"/>
                    <a:pt x="0" y="6"/>
                  </a:cubicBezTo>
                  <a:cubicBezTo>
                    <a:pt x="0" y="9"/>
                    <a:pt x="2" y="12"/>
                    <a:pt x="5" y="14"/>
                  </a:cubicBezTo>
                </a:path>
              </a:pathLst>
            </a:custGeom>
            <a:solidFill>
              <a:srgbClr val="000000"/>
            </a:solidFill>
            <a:ln w="0">
              <a:solidFill>
                <a:srgbClr val="000000"/>
              </a:solidFill>
              <a:prstDash val="solid"/>
              <a:round/>
              <a:headEnd/>
              <a:tailEnd/>
            </a:ln>
          </p:spPr>
          <p:txBody>
            <a:bodyPr/>
            <a:lstStyle/>
            <a:p>
              <a:endParaRPr lang="zh-CN" altLang="en-US"/>
            </a:p>
          </p:txBody>
        </p:sp>
        <p:sp>
          <p:nvSpPr>
            <p:cNvPr id="21586" name="Freeform 45"/>
            <p:cNvSpPr>
              <a:spLocks/>
            </p:cNvSpPr>
            <p:nvPr/>
          </p:nvSpPr>
          <p:spPr bwMode="auto">
            <a:xfrm>
              <a:off x="2508" y="514"/>
              <a:ext cx="95" cy="44"/>
            </a:xfrm>
            <a:custGeom>
              <a:avLst/>
              <a:gdLst>
                <a:gd name="T0" fmla="*/ 2 w 95"/>
                <a:gd name="T1" fmla="*/ 6 h 44"/>
                <a:gd name="T2" fmla="*/ 91 w 95"/>
                <a:gd name="T3" fmla="*/ 44 h 44"/>
                <a:gd name="T4" fmla="*/ 95 w 95"/>
                <a:gd name="T5" fmla="*/ 40 h 44"/>
                <a:gd name="T6" fmla="*/ 91 w 95"/>
                <a:gd name="T7" fmla="*/ 38 h 44"/>
                <a:gd name="T8" fmla="*/ 4 w 95"/>
                <a:gd name="T9" fmla="*/ 1 h 44"/>
                <a:gd name="T10" fmla="*/ 0 w 95"/>
                <a:gd name="T11" fmla="*/ 1 h 44"/>
                <a:gd name="T12" fmla="*/ 0 w 95"/>
                <a:gd name="T13" fmla="*/ 2 h 44"/>
                <a:gd name="T14" fmla="*/ 2 w 95"/>
                <a:gd name="T15" fmla="*/ 6 h 44"/>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44"/>
                <a:gd name="T26" fmla="*/ 95 w 95"/>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44">
                  <a:moveTo>
                    <a:pt x="2" y="6"/>
                  </a:moveTo>
                  <a:cubicBezTo>
                    <a:pt x="28" y="24"/>
                    <a:pt x="58" y="37"/>
                    <a:pt x="91" y="44"/>
                  </a:cubicBezTo>
                  <a:cubicBezTo>
                    <a:pt x="94" y="44"/>
                    <a:pt x="95" y="42"/>
                    <a:pt x="95" y="40"/>
                  </a:cubicBezTo>
                  <a:cubicBezTo>
                    <a:pt x="95" y="39"/>
                    <a:pt x="93" y="38"/>
                    <a:pt x="91" y="38"/>
                  </a:cubicBezTo>
                  <a:cubicBezTo>
                    <a:pt x="59" y="30"/>
                    <a:pt x="29" y="18"/>
                    <a:pt x="4" y="1"/>
                  </a:cubicBezTo>
                  <a:cubicBezTo>
                    <a:pt x="3" y="0"/>
                    <a:pt x="1" y="0"/>
                    <a:pt x="0" y="1"/>
                  </a:cubicBezTo>
                  <a:cubicBezTo>
                    <a:pt x="0" y="1"/>
                    <a:pt x="0" y="1"/>
                    <a:pt x="0" y="2"/>
                  </a:cubicBezTo>
                  <a:cubicBezTo>
                    <a:pt x="0" y="4"/>
                    <a:pt x="1" y="5"/>
                    <a:pt x="2" y="6"/>
                  </a:cubicBezTo>
                </a:path>
              </a:pathLst>
            </a:custGeom>
            <a:noFill/>
            <a:ln w="7938" cap="rnd">
              <a:solidFill>
                <a:srgbClr val="000000"/>
              </a:solidFill>
              <a:prstDash val="solid"/>
              <a:round/>
              <a:headEnd/>
              <a:tailEnd/>
            </a:ln>
          </p:spPr>
          <p:txBody>
            <a:bodyPr/>
            <a:lstStyle/>
            <a:p>
              <a:endParaRPr lang="zh-CN" altLang="en-US"/>
            </a:p>
          </p:txBody>
        </p:sp>
        <p:pic>
          <p:nvPicPr>
            <p:cNvPr id="21587" name="Picture 46"/>
            <p:cNvPicPr>
              <a:picLocks noChangeAspect="1" noChangeArrowheads="1"/>
            </p:cNvPicPr>
            <p:nvPr/>
          </p:nvPicPr>
          <p:blipFill>
            <a:blip r:embed="rId8" cstate="print"/>
            <a:srcRect/>
            <a:stretch>
              <a:fillRect/>
            </a:stretch>
          </p:blipFill>
          <p:spPr bwMode="auto">
            <a:xfrm>
              <a:off x="2525" y="525"/>
              <a:ext cx="46" cy="30"/>
            </a:xfrm>
            <a:prstGeom prst="rect">
              <a:avLst/>
            </a:prstGeom>
            <a:noFill/>
            <a:ln w="9525">
              <a:noFill/>
              <a:miter lim="800000"/>
              <a:headEnd/>
              <a:tailEnd/>
            </a:ln>
          </p:spPr>
        </p:pic>
        <p:sp>
          <p:nvSpPr>
            <p:cNvPr id="21588" name="Freeform 47"/>
            <p:cNvSpPr>
              <a:spLocks/>
            </p:cNvSpPr>
            <p:nvPr/>
          </p:nvSpPr>
          <p:spPr bwMode="auto">
            <a:xfrm>
              <a:off x="2533" y="532"/>
              <a:ext cx="30" cy="18"/>
            </a:xfrm>
            <a:custGeom>
              <a:avLst/>
              <a:gdLst>
                <a:gd name="T0" fmla="*/ 30 w 30"/>
                <a:gd name="T1" fmla="*/ 18 h 18"/>
                <a:gd name="T2" fmla="*/ 3 w 30"/>
                <a:gd name="T3" fmla="*/ 6 h 18"/>
                <a:gd name="T4" fmla="*/ 19 w 30"/>
                <a:gd name="T5" fmla="*/ 18 h 18"/>
                <a:gd name="T6" fmla="*/ 30 w 30"/>
                <a:gd name="T7" fmla="*/ 18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30" y="18"/>
                  </a:moveTo>
                  <a:cubicBezTo>
                    <a:pt x="24" y="5"/>
                    <a:pt x="13" y="0"/>
                    <a:pt x="3" y="6"/>
                  </a:cubicBezTo>
                  <a:cubicBezTo>
                    <a:pt x="0" y="11"/>
                    <a:pt x="8" y="16"/>
                    <a:pt x="19" y="18"/>
                  </a:cubicBezTo>
                  <a:cubicBezTo>
                    <a:pt x="23" y="18"/>
                    <a:pt x="27" y="18"/>
                    <a:pt x="30" y="18"/>
                  </a:cubicBezTo>
                </a:path>
              </a:pathLst>
            </a:custGeom>
            <a:noFill/>
            <a:ln w="3175" cap="rnd">
              <a:solidFill>
                <a:srgbClr val="FFFFFF"/>
              </a:solidFill>
              <a:prstDash val="solid"/>
              <a:round/>
              <a:headEnd/>
              <a:tailEnd/>
            </a:ln>
          </p:spPr>
          <p:txBody>
            <a:bodyPr/>
            <a:lstStyle/>
            <a:p>
              <a:endParaRPr lang="zh-CN" altLang="en-US"/>
            </a:p>
          </p:txBody>
        </p:sp>
        <p:pic>
          <p:nvPicPr>
            <p:cNvPr id="21589" name="Picture 48"/>
            <p:cNvPicPr>
              <a:picLocks noChangeAspect="1" noChangeArrowheads="1"/>
            </p:cNvPicPr>
            <p:nvPr/>
          </p:nvPicPr>
          <p:blipFill>
            <a:blip r:embed="rId9" cstate="print"/>
            <a:srcRect/>
            <a:stretch>
              <a:fillRect/>
            </a:stretch>
          </p:blipFill>
          <p:spPr bwMode="auto">
            <a:xfrm>
              <a:off x="2497" y="532"/>
              <a:ext cx="110" cy="77"/>
            </a:xfrm>
            <a:prstGeom prst="rect">
              <a:avLst/>
            </a:prstGeom>
            <a:noFill/>
            <a:ln w="9525">
              <a:noFill/>
              <a:miter lim="800000"/>
              <a:headEnd/>
              <a:tailEnd/>
            </a:ln>
          </p:spPr>
        </p:pic>
        <p:pic>
          <p:nvPicPr>
            <p:cNvPr id="21590" name="Picture 49"/>
            <p:cNvPicPr>
              <a:picLocks noChangeAspect="1" noChangeArrowheads="1"/>
            </p:cNvPicPr>
            <p:nvPr/>
          </p:nvPicPr>
          <p:blipFill>
            <a:blip r:embed="rId10" cstate="print"/>
            <a:srcRect/>
            <a:stretch>
              <a:fillRect/>
            </a:stretch>
          </p:blipFill>
          <p:spPr bwMode="auto">
            <a:xfrm>
              <a:off x="2497" y="532"/>
              <a:ext cx="110" cy="77"/>
            </a:xfrm>
            <a:prstGeom prst="rect">
              <a:avLst/>
            </a:prstGeom>
            <a:noFill/>
            <a:ln w="9525">
              <a:noFill/>
              <a:miter lim="800000"/>
              <a:headEnd/>
              <a:tailEnd/>
            </a:ln>
          </p:spPr>
        </p:pic>
        <p:pic>
          <p:nvPicPr>
            <p:cNvPr id="21591" name="Picture 50"/>
            <p:cNvPicPr>
              <a:picLocks noChangeAspect="1" noChangeArrowheads="1"/>
            </p:cNvPicPr>
            <p:nvPr/>
          </p:nvPicPr>
          <p:blipFill>
            <a:blip r:embed="rId9" cstate="print"/>
            <a:srcRect/>
            <a:stretch>
              <a:fillRect/>
            </a:stretch>
          </p:blipFill>
          <p:spPr bwMode="auto">
            <a:xfrm>
              <a:off x="2497" y="532"/>
              <a:ext cx="110" cy="77"/>
            </a:xfrm>
            <a:prstGeom prst="rect">
              <a:avLst/>
            </a:prstGeom>
            <a:noFill/>
            <a:ln w="9525">
              <a:noFill/>
              <a:miter lim="800000"/>
              <a:headEnd/>
              <a:tailEnd/>
            </a:ln>
          </p:spPr>
        </p:pic>
        <p:sp>
          <p:nvSpPr>
            <p:cNvPr id="21592" name="Freeform 51"/>
            <p:cNvSpPr>
              <a:spLocks/>
            </p:cNvSpPr>
            <p:nvPr/>
          </p:nvSpPr>
          <p:spPr bwMode="auto">
            <a:xfrm>
              <a:off x="2511" y="544"/>
              <a:ext cx="89" cy="44"/>
            </a:xfrm>
            <a:custGeom>
              <a:avLst/>
              <a:gdLst>
                <a:gd name="T0" fmla="*/ 0 w 155"/>
                <a:gd name="T1" fmla="*/ 1 h 90"/>
                <a:gd name="T2" fmla="*/ 29 w 155"/>
                <a:gd name="T3" fmla="*/ 11 h 90"/>
                <a:gd name="T4" fmla="*/ 29 w 155"/>
                <a:gd name="T5" fmla="*/ 11 h 90"/>
                <a:gd name="T6" fmla="*/ 29 w 155"/>
                <a:gd name="T7" fmla="*/ 9 h 90"/>
                <a:gd name="T8" fmla="*/ 0 w 155"/>
                <a:gd name="T9" fmla="*/ 0 h 90"/>
                <a:gd name="T10" fmla="*/ 0 w 155"/>
                <a:gd name="T11" fmla="*/ 0 h 90"/>
                <a:gd name="T12" fmla="*/ 0 w 155"/>
                <a:gd name="T13" fmla="*/ 1 h 90"/>
                <a:gd name="T14" fmla="*/ 0 60000 65536"/>
                <a:gd name="T15" fmla="*/ 0 60000 65536"/>
                <a:gd name="T16" fmla="*/ 0 60000 65536"/>
                <a:gd name="T17" fmla="*/ 0 60000 65536"/>
                <a:gd name="T18" fmla="*/ 0 60000 65536"/>
                <a:gd name="T19" fmla="*/ 0 60000 65536"/>
                <a:gd name="T20" fmla="*/ 0 60000 65536"/>
                <a:gd name="T21" fmla="*/ 0 w 155"/>
                <a:gd name="T22" fmla="*/ 0 h 90"/>
                <a:gd name="T23" fmla="*/ 155 w 15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90">
                  <a:moveTo>
                    <a:pt x="0" y="10"/>
                  </a:moveTo>
                  <a:cubicBezTo>
                    <a:pt x="44" y="48"/>
                    <a:pt x="97" y="75"/>
                    <a:pt x="155" y="90"/>
                  </a:cubicBezTo>
                  <a:lnTo>
                    <a:pt x="155" y="80"/>
                  </a:lnTo>
                  <a:cubicBezTo>
                    <a:pt x="98" y="64"/>
                    <a:pt x="45" y="37"/>
                    <a:pt x="0" y="0"/>
                  </a:cubicBezTo>
                  <a:lnTo>
                    <a:pt x="0" y="1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21593" name="Freeform 52"/>
            <p:cNvSpPr>
              <a:spLocks/>
            </p:cNvSpPr>
            <p:nvPr/>
          </p:nvSpPr>
          <p:spPr bwMode="auto">
            <a:xfrm>
              <a:off x="2511" y="540"/>
              <a:ext cx="89" cy="58"/>
            </a:xfrm>
            <a:custGeom>
              <a:avLst/>
              <a:gdLst>
                <a:gd name="T0" fmla="*/ 0 w 155"/>
                <a:gd name="T1" fmla="*/ 0 h 120"/>
                <a:gd name="T2" fmla="*/ 0 w 155"/>
                <a:gd name="T3" fmla="*/ 4 h 120"/>
                <a:gd name="T4" fmla="*/ 29 w 155"/>
                <a:gd name="T5" fmla="*/ 14 h 120"/>
                <a:gd name="T6" fmla="*/ 0 60000 65536"/>
                <a:gd name="T7" fmla="*/ 0 60000 65536"/>
                <a:gd name="T8" fmla="*/ 0 60000 65536"/>
                <a:gd name="T9" fmla="*/ 0 w 155"/>
                <a:gd name="T10" fmla="*/ 0 h 120"/>
                <a:gd name="T11" fmla="*/ 155 w 155"/>
                <a:gd name="T12" fmla="*/ 120 h 120"/>
              </a:gdLst>
              <a:ahLst/>
              <a:cxnLst>
                <a:cxn ang="T6">
                  <a:pos x="T0" y="T1"/>
                </a:cxn>
                <a:cxn ang="T7">
                  <a:pos x="T2" y="T3"/>
                </a:cxn>
                <a:cxn ang="T8">
                  <a:pos x="T4" y="T5"/>
                </a:cxn>
              </a:cxnLst>
              <a:rect l="T9" t="T10" r="T11" b="T12"/>
              <a:pathLst>
                <a:path w="155" h="120">
                  <a:moveTo>
                    <a:pt x="0" y="0"/>
                  </a:moveTo>
                  <a:lnTo>
                    <a:pt x="0" y="40"/>
                  </a:lnTo>
                  <a:cubicBezTo>
                    <a:pt x="45" y="77"/>
                    <a:pt x="98" y="104"/>
                    <a:pt x="155" y="120"/>
                  </a:cubicBezTo>
                </a:path>
              </a:pathLst>
            </a:custGeom>
            <a:noFill/>
            <a:ln w="7938" cap="rnd">
              <a:solidFill>
                <a:srgbClr val="FFFFFF"/>
              </a:solidFill>
              <a:prstDash val="solid"/>
              <a:round/>
              <a:headEnd/>
              <a:tailEnd/>
            </a:ln>
          </p:spPr>
          <p:txBody>
            <a:bodyPr/>
            <a:lstStyle/>
            <a:p>
              <a:endParaRPr lang="zh-CN" altLang="en-US"/>
            </a:p>
          </p:txBody>
        </p:sp>
        <p:sp>
          <p:nvSpPr>
            <p:cNvPr id="21594" name="Freeform 53"/>
            <p:cNvSpPr>
              <a:spLocks/>
            </p:cNvSpPr>
            <p:nvPr/>
          </p:nvSpPr>
          <p:spPr bwMode="auto">
            <a:xfrm>
              <a:off x="2511" y="541"/>
              <a:ext cx="89" cy="58"/>
            </a:xfrm>
            <a:custGeom>
              <a:avLst/>
              <a:gdLst>
                <a:gd name="T0" fmla="*/ 29 w 155"/>
                <a:gd name="T1" fmla="*/ 14 h 120"/>
                <a:gd name="T2" fmla="*/ 29 w 155"/>
                <a:gd name="T3" fmla="*/ 9 h 120"/>
                <a:gd name="T4" fmla="*/ 0 w 155"/>
                <a:gd name="T5" fmla="*/ 0 h 120"/>
                <a:gd name="T6" fmla="*/ 0 60000 65536"/>
                <a:gd name="T7" fmla="*/ 0 60000 65536"/>
                <a:gd name="T8" fmla="*/ 0 60000 65536"/>
                <a:gd name="T9" fmla="*/ 0 w 155"/>
                <a:gd name="T10" fmla="*/ 0 h 120"/>
                <a:gd name="T11" fmla="*/ 155 w 155"/>
                <a:gd name="T12" fmla="*/ 120 h 120"/>
              </a:gdLst>
              <a:ahLst/>
              <a:cxnLst>
                <a:cxn ang="T6">
                  <a:pos x="T0" y="T1"/>
                </a:cxn>
                <a:cxn ang="T7">
                  <a:pos x="T2" y="T3"/>
                </a:cxn>
                <a:cxn ang="T8">
                  <a:pos x="T4" y="T5"/>
                </a:cxn>
              </a:cxnLst>
              <a:rect l="T9" t="T10" r="T11" b="T12"/>
              <a:pathLst>
                <a:path w="155" h="120">
                  <a:moveTo>
                    <a:pt x="155" y="120"/>
                  </a:moveTo>
                  <a:lnTo>
                    <a:pt x="155" y="80"/>
                  </a:lnTo>
                  <a:cubicBezTo>
                    <a:pt x="98" y="63"/>
                    <a:pt x="45" y="36"/>
                    <a:pt x="0" y="0"/>
                  </a:cubicBezTo>
                </a:path>
              </a:pathLst>
            </a:custGeom>
            <a:noFill/>
            <a:ln w="7938" cap="rnd">
              <a:solidFill>
                <a:srgbClr val="000000"/>
              </a:solidFill>
              <a:prstDash val="solid"/>
              <a:round/>
              <a:headEnd/>
              <a:tailEnd/>
            </a:ln>
          </p:spPr>
          <p:txBody>
            <a:bodyPr/>
            <a:lstStyle/>
            <a:p>
              <a:endParaRPr lang="zh-CN" altLang="en-US"/>
            </a:p>
          </p:txBody>
        </p:sp>
        <p:sp>
          <p:nvSpPr>
            <p:cNvPr id="21595" name="Freeform 54"/>
            <p:cNvSpPr>
              <a:spLocks/>
            </p:cNvSpPr>
            <p:nvPr/>
          </p:nvSpPr>
          <p:spPr bwMode="auto">
            <a:xfrm>
              <a:off x="2757" y="736"/>
              <a:ext cx="52" cy="39"/>
            </a:xfrm>
            <a:custGeom>
              <a:avLst/>
              <a:gdLst>
                <a:gd name="T0" fmla="*/ 0 w 90"/>
                <a:gd name="T1" fmla="*/ 8 h 82"/>
                <a:gd name="T2" fmla="*/ 10 w 90"/>
                <a:gd name="T3" fmla="*/ 9 h 82"/>
                <a:gd name="T4" fmla="*/ 17 w 90"/>
                <a:gd name="T5" fmla="*/ 4 h 82"/>
                <a:gd name="T6" fmla="*/ 13 w 90"/>
                <a:gd name="T7" fmla="*/ 1 h 82"/>
                <a:gd name="T8" fmla="*/ 10 w 90"/>
                <a:gd name="T9" fmla="*/ 0 h 82"/>
                <a:gd name="T10" fmla="*/ 0 w 90"/>
                <a:gd name="T11" fmla="*/ 8 h 82"/>
                <a:gd name="T12" fmla="*/ 0 60000 65536"/>
                <a:gd name="T13" fmla="*/ 0 60000 65536"/>
                <a:gd name="T14" fmla="*/ 0 60000 65536"/>
                <a:gd name="T15" fmla="*/ 0 60000 65536"/>
                <a:gd name="T16" fmla="*/ 0 60000 65536"/>
                <a:gd name="T17" fmla="*/ 0 60000 65536"/>
                <a:gd name="T18" fmla="*/ 0 w 90"/>
                <a:gd name="T19" fmla="*/ 0 h 82"/>
                <a:gd name="T20" fmla="*/ 90 w 9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0" h="82">
                  <a:moveTo>
                    <a:pt x="0" y="75"/>
                  </a:moveTo>
                  <a:cubicBezTo>
                    <a:pt x="16" y="80"/>
                    <a:pt x="33" y="82"/>
                    <a:pt x="50" y="81"/>
                  </a:cubicBezTo>
                  <a:cubicBezTo>
                    <a:pt x="73" y="79"/>
                    <a:pt x="90" y="60"/>
                    <a:pt x="88" y="39"/>
                  </a:cubicBezTo>
                  <a:cubicBezTo>
                    <a:pt x="87" y="27"/>
                    <a:pt x="80" y="16"/>
                    <a:pt x="70" y="10"/>
                  </a:cubicBezTo>
                  <a:lnTo>
                    <a:pt x="55" y="0"/>
                  </a:lnTo>
                  <a:lnTo>
                    <a:pt x="0" y="75"/>
                  </a:lnTo>
                  <a:close/>
                </a:path>
              </a:pathLst>
            </a:custGeom>
            <a:solidFill>
              <a:srgbClr val="DCD3B8"/>
            </a:solidFill>
            <a:ln w="0">
              <a:solidFill>
                <a:srgbClr val="000000"/>
              </a:solidFill>
              <a:prstDash val="solid"/>
              <a:round/>
              <a:headEnd/>
              <a:tailEnd/>
            </a:ln>
          </p:spPr>
          <p:txBody>
            <a:bodyPr/>
            <a:lstStyle/>
            <a:p>
              <a:endParaRPr lang="zh-CN" altLang="en-US"/>
            </a:p>
          </p:txBody>
        </p:sp>
        <p:pic>
          <p:nvPicPr>
            <p:cNvPr id="21596" name="Picture 55"/>
            <p:cNvPicPr>
              <a:picLocks noChangeAspect="1" noChangeArrowheads="1"/>
            </p:cNvPicPr>
            <p:nvPr/>
          </p:nvPicPr>
          <p:blipFill>
            <a:blip r:embed="rId11" cstate="print"/>
            <a:srcRect/>
            <a:stretch>
              <a:fillRect/>
            </a:stretch>
          </p:blipFill>
          <p:spPr bwMode="auto">
            <a:xfrm>
              <a:off x="2653" y="678"/>
              <a:ext cx="146" cy="108"/>
            </a:xfrm>
            <a:prstGeom prst="rect">
              <a:avLst/>
            </a:prstGeom>
            <a:noFill/>
            <a:ln w="9525">
              <a:noFill/>
              <a:miter lim="800000"/>
              <a:headEnd/>
              <a:tailEnd/>
            </a:ln>
          </p:spPr>
        </p:pic>
        <p:pic>
          <p:nvPicPr>
            <p:cNvPr id="21597" name="Picture 56"/>
            <p:cNvPicPr>
              <a:picLocks noChangeAspect="1" noChangeArrowheads="1"/>
            </p:cNvPicPr>
            <p:nvPr/>
          </p:nvPicPr>
          <p:blipFill>
            <a:blip r:embed="rId12" cstate="print"/>
            <a:srcRect/>
            <a:stretch>
              <a:fillRect/>
            </a:stretch>
          </p:blipFill>
          <p:spPr bwMode="auto">
            <a:xfrm>
              <a:off x="2653" y="678"/>
              <a:ext cx="146" cy="108"/>
            </a:xfrm>
            <a:prstGeom prst="rect">
              <a:avLst/>
            </a:prstGeom>
            <a:noFill/>
            <a:ln w="9525">
              <a:noFill/>
              <a:miter lim="800000"/>
              <a:headEnd/>
              <a:tailEnd/>
            </a:ln>
          </p:spPr>
        </p:pic>
        <p:sp>
          <p:nvSpPr>
            <p:cNvPr id="21598" name="Freeform 57"/>
            <p:cNvSpPr>
              <a:spLocks noEditPoints="1"/>
            </p:cNvSpPr>
            <p:nvPr/>
          </p:nvSpPr>
          <p:spPr bwMode="auto">
            <a:xfrm>
              <a:off x="2663" y="687"/>
              <a:ext cx="123" cy="86"/>
            </a:xfrm>
            <a:custGeom>
              <a:avLst/>
              <a:gdLst>
                <a:gd name="T0" fmla="*/ 6 w 216"/>
                <a:gd name="T1" fmla="*/ 17 h 180"/>
                <a:gd name="T2" fmla="*/ 26 w 216"/>
                <a:gd name="T3" fmla="*/ 20 h 180"/>
                <a:gd name="T4" fmla="*/ 33 w 216"/>
                <a:gd name="T5" fmla="*/ 19 h 180"/>
                <a:gd name="T6" fmla="*/ 35 w 216"/>
                <a:gd name="T7" fmla="*/ 19 h 180"/>
                <a:gd name="T8" fmla="*/ 40 w 216"/>
                <a:gd name="T9" fmla="*/ 16 h 180"/>
                <a:gd name="T10" fmla="*/ 40 w 216"/>
                <a:gd name="T11" fmla="*/ 16 h 180"/>
                <a:gd name="T12" fmla="*/ 40 w 216"/>
                <a:gd name="T13" fmla="*/ 9 h 180"/>
                <a:gd name="T14" fmla="*/ 29 w 216"/>
                <a:gd name="T15" fmla="*/ 0 h 180"/>
                <a:gd name="T16" fmla="*/ 11 w 216"/>
                <a:gd name="T17" fmla="*/ 0 h 180"/>
                <a:gd name="T18" fmla="*/ 0 w 216"/>
                <a:gd name="T19" fmla="*/ 9 h 180"/>
                <a:gd name="T20" fmla="*/ 0 w 216"/>
                <a:gd name="T21" fmla="*/ 9 h 180"/>
                <a:gd name="T22" fmla="*/ 1 w 216"/>
                <a:gd name="T23" fmla="*/ 12 h 180"/>
                <a:gd name="T24" fmla="*/ 2 w 216"/>
                <a:gd name="T25" fmla="*/ 15 h 180"/>
                <a:gd name="T26" fmla="*/ 5 w 216"/>
                <a:gd name="T27" fmla="*/ 15 h 180"/>
                <a:gd name="T28" fmla="*/ 6 w 216"/>
                <a:gd name="T29" fmla="*/ 17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180"/>
                <a:gd name="T47" fmla="*/ 216 w 216"/>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180">
                  <a:moveTo>
                    <a:pt x="35" y="155"/>
                  </a:moveTo>
                  <a:cubicBezTo>
                    <a:pt x="68" y="171"/>
                    <a:pt x="106" y="180"/>
                    <a:pt x="143" y="179"/>
                  </a:cubicBezTo>
                  <a:cubicBezTo>
                    <a:pt x="156" y="179"/>
                    <a:pt x="168" y="176"/>
                    <a:pt x="178" y="170"/>
                  </a:cubicBezTo>
                  <a:cubicBezTo>
                    <a:pt x="182" y="174"/>
                    <a:pt x="188" y="175"/>
                    <a:pt x="192" y="173"/>
                  </a:cubicBezTo>
                  <a:cubicBezTo>
                    <a:pt x="203" y="168"/>
                    <a:pt x="211" y="160"/>
                    <a:pt x="216" y="150"/>
                  </a:cubicBezTo>
                  <a:lnTo>
                    <a:pt x="216" y="84"/>
                  </a:lnTo>
                  <a:cubicBezTo>
                    <a:pt x="214" y="50"/>
                    <a:pt x="191" y="20"/>
                    <a:pt x="157" y="7"/>
                  </a:cubicBezTo>
                  <a:moveTo>
                    <a:pt x="59" y="0"/>
                  </a:moveTo>
                  <a:cubicBezTo>
                    <a:pt x="25" y="14"/>
                    <a:pt x="2" y="44"/>
                    <a:pt x="0" y="79"/>
                  </a:cubicBezTo>
                  <a:lnTo>
                    <a:pt x="1" y="116"/>
                  </a:lnTo>
                  <a:cubicBezTo>
                    <a:pt x="0" y="126"/>
                    <a:pt x="5" y="135"/>
                    <a:pt x="13" y="141"/>
                  </a:cubicBezTo>
                  <a:cubicBezTo>
                    <a:pt x="17" y="144"/>
                    <a:pt x="22" y="145"/>
                    <a:pt x="27" y="143"/>
                  </a:cubicBezTo>
                  <a:cubicBezTo>
                    <a:pt x="27" y="148"/>
                    <a:pt x="30" y="153"/>
                    <a:pt x="35" y="155"/>
                  </a:cubicBezTo>
                </a:path>
              </a:pathLst>
            </a:custGeom>
            <a:noFill/>
            <a:ln w="14288" cap="rnd">
              <a:solidFill>
                <a:srgbClr val="383872"/>
              </a:solidFill>
              <a:prstDash val="solid"/>
              <a:round/>
              <a:headEnd/>
              <a:tailEnd/>
            </a:ln>
          </p:spPr>
          <p:txBody>
            <a:bodyPr/>
            <a:lstStyle/>
            <a:p>
              <a:endParaRPr lang="zh-CN" altLang="en-US"/>
            </a:p>
          </p:txBody>
        </p:sp>
        <p:pic>
          <p:nvPicPr>
            <p:cNvPr id="21599" name="Picture 58"/>
            <p:cNvPicPr>
              <a:picLocks noChangeAspect="1" noChangeArrowheads="1"/>
            </p:cNvPicPr>
            <p:nvPr/>
          </p:nvPicPr>
          <p:blipFill>
            <a:blip r:embed="rId13" cstate="print"/>
            <a:srcRect/>
            <a:stretch>
              <a:fillRect/>
            </a:stretch>
          </p:blipFill>
          <p:spPr bwMode="auto">
            <a:xfrm>
              <a:off x="2680" y="632"/>
              <a:ext cx="92" cy="77"/>
            </a:xfrm>
            <a:prstGeom prst="rect">
              <a:avLst/>
            </a:prstGeom>
            <a:noFill/>
            <a:ln w="9525">
              <a:noFill/>
              <a:miter lim="800000"/>
              <a:headEnd/>
              <a:tailEnd/>
            </a:ln>
          </p:spPr>
        </p:pic>
        <p:sp>
          <p:nvSpPr>
            <p:cNvPr id="21600" name="Oval 59"/>
            <p:cNvSpPr>
              <a:spLocks noChangeArrowheads="1"/>
            </p:cNvSpPr>
            <p:nvPr/>
          </p:nvSpPr>
          <p:spPr bwMode="auto">
            <a:xfrm>
              <a:off x="2689" y="640"/>
              <a:ext cx="74" cy="58"/>
            </a:xfrm>
            <a:prstGeom prst="ellipse">
              <a:avLst/>
            </a:prstGeom>
            <a:noFill/>
            <a:ln w="7938" cap="rnd">
              <a:solidFill>
                <a:srgbClr val="383872"/>
              </a:solidFill>
              <a:round/>
              <a:headEnd/>
              <a:tailEnd/>
            </a:ln>
          </p:spPr>
          <p:txBody>
            <a:bodyPr/>
            <a:lstStyle/>
            <a:p>
              <a:pPr eaLnBrk="0" hangingPunct="0"/>
              <a:endParaRPr lang="zh-CN" altLang="en-US" sz="2400" u="none">
                <a:solidFill>
                  <a:schemeClr val="tx1"/>
                </a:solidFill>
                <a:ea typeface="Gulim" pitchFamily="34" charset="-127"/>
              </a:endParaRPr>
            </a:p>
          </p:txBody>
        </p:sp>
        <p:sp>
          <p:nvSpPr>
            <p:cNvPr id="21601" name="Freeform 60"/>
            <p:cNvSpPr>
              <a:spLocks/>
            </p:cNvSpPr>
            <p:nvPr/>
          </p:nvSpPr>
          <p:spPr bwMode="auto">
            <a:xfrm>
              <a:off x="2663" y="638"/>
              <a:ext cx="124" cy="135"/>
            </a:xfrm>
            <a:custGeom>
              <a:avLst/>
              <a:gdLst>
                <a:gd name="T0" fmla="*/ 11 w 217"/>
                <a:gd name="T1" fmla="*/ 11 h 282"/>
                <a:gd name="T2" fmla="*/ 0 w 217"/>
                <a:gd name="T3" fmla="*/ 20 h 282"/>
                <a:gd name="T4" fmla="*/ 1 w 217"/>
                <a:gd name="T5" fmla="*/ 24 h 282"/>
                <a:gd name="T6" fmla="*/ 2 w 217"/>
                <a:gd name="T7" fmla="*/ 27 h 282"/>
                <a:gd name="T8" fmla="*/ 5 w 217"/>
                <a:gd name="T9" fmla="*/ 27 h 282"/>
                <a:gd name="T10" fmla="*/ 6 w 217"/>
                <a:gd name="T11" fmla="*/ 28 h 282"/>
                <a:gd name="T12" fmla="*/ 27 w 217"/>
                <a:gd name="T13" fmla="*/ 31 h 282"/>
                <a:gd name="T14" fmla="*/ 33 w 217"/>
                <a:gd name="T15" fmla="*/ 30 h 282"/>
                <a:gd name="T16" fmla="*/ 36 w 217"/>
                <a:gd name="T17" fmla="*/ 30 h 282"/>
                <a:gd name="T18" fmla="*/ 40 w 217"/>
                <a:gd name="T19" fmla="*/ 28 h 282"/>
                <a:gd name="T20" fmla="*/ 40 w 217"/>
                <a:gd name="T21" fmla="*/ 28 h 282"/>
                <a:gd name="T22" fmla="*/ 40 w 217"/>
                <a:gd name="T23" fmla="*/ 21 h 282"/>
                <a:gd name="T24" fmla="*/ 29 w 217"/>
                <a:gd name="T25" fmla="*/ 12 h 282"/>
                <a:gd name="T26" fmla="*/ 29 w 217"/>
                <a:gd name="T27" fmla="*/ 12 h 282"/>
                <a:gd name="T28" fmla="*/ 29 w 217"/>
                <a:gd name="T29" fmla="*/ 2 h 282"/>
                <a:gd name="T30" fmla="*/ 12 w 217"/>
                <a:gd name="T31" fmla="*/ 2 h 282"/>
                <a:gd name="T32" fmla="*/ 11 w 217"/>
                <a:gd name="T33" fmla="*/ 11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282"/>
                <a:gd name="T53" fmla="*/ 217 w 217"/>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282">
                  <a:moveTo>
                    <a:pt x="59" y="102"/>
                  </a:moveTo>
                  <a:cubicBezTo>
                    <a:pt x="25" y="116"/>
                    <a:pt x="2" y="147"/>
                    <a:pt x="0" y="181"/>
                  </a:cubicBezTo>
                  <a:lnTo>
                    <a:pt x="1" y="218"/>
                  </a:lnTo>
                  <a:cubicBezTo>
                    <a:pt x="0" y="228"/>
                    <a:pt x="5" y="237"/>
                    <a:pt x="13" y="243"/>
                  </a:cubicBezTo>
                  <a:cubicBezTo>
                    <a:pt x="17" y="246"/>
                    <a:pt x="22" y="247"/>
                    <a:pt x="27" y="245"/>
                  </a:cubicBezTo>
                  <a:cubicBezTo>
                    <a:pt x="27" y="250"/>
                    <a:pt x="30" y="255"/>
                    <a:pt x="35" y="257"/>
                  </a:cubicBezTo>
                  <a:cubicBezTo>
                    <a:pt x="68" y="273"/>
                    <a:pt x="106" y="282"/>
                    <a:pt x="143" y="281"/>
                  </a:cubicBezTo>
                  <a:cubicBezTo>
                    <a:pt x="156" y="281"/>
                    <a:pt x="168" y="278"/>
                    <a:pt x="178" y="272"/>
                  </a:cubicBezTo>
                  <a:cubicBezTo>
                    <a:pt x="182" y="276"/>
                    <a:pt x="188" y="277"/>
                    <a:pt x="192" y="275"/>
                  </a:cubicBezTo>
                  <a:cubicBezTo>
                    <a:pt x="203" y="270"/>
                    <a:pt x="211" y="262"/>
                    <a:pt x="216" y="252"/>
                  </a:cubicBezTo>
                  <a:lnTo>
                    <a:pt x="216" y="192"/>
                  </a:lnTo>
                  <a:cubicBezTo>
                    <a:pt x="217" y="156"/>
                    <a:pt x="193" y="122"/>
                    <a:pt x="157" y="109"/>
                  </a:cubicBezTo>
                  <a:lnTo>
                    <a:pt x="156" y="109"/>
                  </a:lnTo>
                  <a:cubicBezTo>
                    <a:pt x="181" y="85"/>
                    <a:pt x="181" y="47"/>
                    <a:pt x="156" y="24"/>
                  </a:cubicBezTo>
                  <a:cubicBezTo>
                    <a:pt x="131" y="0"/>
                    <a:pt x="90" y="0"/>
                    <a:pt x="65" y="24"/>
                  </a:cubicBezTo>
                  <a:cubicBezTo>
                    <a:pt x="43" y="45"/>
                    <a:pt x="40" y="78"/>
                    <a:pt x="59" y="102"/>
                  </a:cubicBezTo>
                  <a:close/>
                </a:path>
              </a:pathLst>
            </a:custGeom>
            <a:noFill/>
            <a:ln w="19050" cap="rnd">
              <a:solidFill>
                <a:srgbClr val="000000"/>
              </a:solidFill>
              <a:prstDash val="solid"/>
              <a:round/>
              <a:headEnd/>
              <a:tailEnd/>
            </a:ln>
          </p:spPr>
          <p:txBody>
            <a:bodyPr/>
            <a:lstStyle/>
            <a:p>
              <a:endParaRPr lang="zh-CN" altLang="en-US"/>
            </a:p>
          </p:txBody>
        </p:sp>
        <p:sp>
          <p:nvSpPr>
            <p:cNvPr id="21602" name="Freeform 61"/>
            <p:cNvSpPr>
              <a:spLocks noEditPoints="1"/>
            </p:cNvSpPr>
            <p:nvPr/>
          </p:nvSpPr>
          <p:spPr bwMode="auto">
            <a:xfrm>
              <a:off x="2675" y="701"/>
              <a:ext cx="95" cy="67"/>
            </a:xfrm>
            <a:custGeom>
              <a:avLst/>
              <a:gdLst>
                <a:gd name="T0" fmla="*/ 1 w 166"/>
                <a:gd name="T1" fmla="*/ 12 h 140"/>
                <a:gd name="T2" fmla="*/ 5 w 166"/>
                <a:gd name="T3" fmla="*/ 0 h 140"/>
                <a:gd name="T4" fmla="*/ 29 w 166"/>
                <a:gd name="T5" fmla="*/ 15 h 140"/>
                <a:gd name="T6" fmla="*/ 27 w 166"/>
                <a:gd name="T7" fmla="*/ 2 h 140"/>
                <a:gd name="T8" fmla="*/ 0 60000 65536"/>
                <a:gd name="T9" fmla="*/ 0 60000 65536"/>
                <a:gd name="T10" fmla="*/ 0 60000 65536"/>
                <a:gd name="T11" fmla="*/ 0 60000 65536"/>
                <a:gd name="T12" fmla="*/ 0 w 166"/>
                <a:gd name="T13" fmla="*/ 0 h 140"/>
                <a:gd name="T14" fmla="*/ 166 w 166"/>
                <a:gd name="T15" fmla="*/ 140 h 140"/>
              </a:gdLst>
              <a:ahLst/>
              <a:cxnLst>
                <a:cxn ang="T8">
                  <a:pos x="T0" y="T1"/>
                </a:cxn>
                <a:cxn ang="T9">
                  <a:pos x="T2" y="T3"/>
                </a:cxn>
                <a:cxn ang="T10">
                  <a:pos x="T4" y="T5"/>
                </a:cxn>
                <a:cxn ang="T11">
                  <a:pos x="T6" y="T7"/>
                </a:cxn>
              </a:cxnLst>
              <a:rect l="T12" t="T13" r="T14" b="T15"/>
              <a:pathLst>
                <a:path w="166" h="140">
                  <a:moveTo>
                    <a:pt x="5" y="113"/>
                  </a:moveTo>
                  <a:cubicBezTo>
                    <a:pt x="0" y="74"/>
                    <a:pt x="6" y="35"/>
                    <a:pt x="25" y="0"/>
                  </a:cubicBezTo>
                  <a:moveTo>
                    <a:pt x="156" y="140"/>
                  </a:moveTo>
                  <a:cubicBezTo>
                    <a:pt x="166" y="100"/>
                    <a:pt x="163" y="59"/>
                    <a:pt x="147" y="20"/>
                  </a:cubicBezTo>
                </a:path>
              </a:pathLst>
            </a:custGeom>
            <a:noFill/>
            <a:ln w="7938" cap="rnd">
              <a:solidFill>
                <a:srgbClr val="383872"/>
              </a:solidFill>
              <a:prstDash val="solid"/>
              <a:round/>
              <a:headEnd/>
              <a:tailEnd/>
            </a:ln>
          </p:spPr>
          <p:txBody>
            <a:bodyPr/>
            <a:lstStyle/>
            <a:p>
              <a:endParaRPr lang="zh-CN" altLang="en-US"/>
            </a:p>
          </p:txBody>
        </p:sp>
        <p:sp>
          <p:nvSpPr>
            <p:cNvPr id="21603" name="Freeform 62"/>
            <p:cNvSpPr>
              <a:spLocks/>
            </p:cNvSpPr>
            <p:nvPr/>
          </p:nvSpPr>
          <p:spPr bwMode="auto">
            <a:xfrm>
              <a:off x="3340" y="739"/>
              <a:ext cx="81" cy="34"/>
            </a:xfrm>
            <a:custGeom>
              <a:avLst/>
              <a:gdLst>
                <a:gd name="T0" fmla="*/ 12 w 142"/>
                <a:gd name="T1" fmla="*/ 8 h 70"/>
                <a:gd name="T2" fmla="*/ 24 w 142"/>
                <a:gd name="T3" fmla="*/ 5 h 70"/>
                <a:gd name="T4" fmla="*/ 25 w 142"/>
                <a:gd name="T5" fmla="*/ 1 h 70"/>
                <a:gd name="T6" fmla="*/ 23 w 142"/>
                <a:gd name="T7" fmla="*/ 0 h 70"/>
                <a:gd name="T8" fmla="*/ 0 w 142"/>
                <a:gd name="T9" fmla="*/ 8 h 70"/>
                <a:gd name="T10" fmla="*/ 12 w 142"/>
                <a:gd name="T11" fmla="*/ 8 h 70"/>
                <a:gd name="T12" fmla="*/ 0 60000 65536"/>
                <a:gd name="T13" fmla="*/ 0 60000 65536"/>
                <a:gd name="T14" fmla="*/ 0 60000 65536"/>
                <a:gd name="T15" fmla="*/ 0 60000 65536"/>
                <a:gd name="T16" fmla="*/ 0 60000 65536"/>
                <a:gd name="T17" fmla="*/ 0 60000 65536"/>
                <a:gd name="T18" fmla="*/ 0 w 142"/>
                <a:gd name="T19" fmla="*/ 0 h 70"/>
                <a:gd name="T20" fmla="*/ 142 w 14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42" h="70">
                  <a:moveTo>
                    <a:pt x="64" y="69"/>
                  </a:moveTo>
                  <a:cubicBezTo>
                    <a:pt x="87" y="68"/>
                    <a:pt x="110" y="60"/>
                    <a:pt x="130" y="45"/>
                  </a:cubicBezTo>
                  <a:cubicBezTo>
                    <a:pt x="141" y="36"/>
                    <a:pt x="142" y="19"/>
                    <a:pt x="134" y="8"/>
                  </a:cubicBezTo>
                  <a:cubicBezTo>
                    <a:pt x="131" y="5"/>
                    <a:pt x="128" y="2"/>
                    <a:pt x="125" y="0"/>
                  </a:cubicBezTo>
                  <a:lnTo>
                    <a:pt x="0" y="70"/>
                  </a:lnTo>
                  <a:lnTo>
                    <a:pt x="64" y="69"/>
                  </a:lnTo>
                  <a:close/>
                </a:path>
              </a:pathLst>
            </a:custGeom>
            <a:solidFill>
              <a:srgbClr val="E0E0E0"/>
            </a:solidFill>
            <a:ln w="0">
              <a:solidFill>
                <a:srgbClr val="000000"/>
              </a:solidFill>
              <a:prstDash val="solid"/>
              <a:round/>
              <a:headEnd/>
              <a:tailEnd/>
            </a:ln>
          </p:spPr>
          <p:txBody>
            <a:bodyPr/>
            <a:lstStyle/>
            <a:p>
              <a:endParaRPr lang="zh-CN" altLang="en-US"/>
            </a:p>
          </p:txBody>
        </p:sp>
        <p:sp>
          <p:nvSpPr>
            <p:cNvPr id="21604" name="Rectangle 63"/>
            <p:cNvSpPr>
              <a:spLocks noChangeArrowheads="1"/>
            </p:cNvSpPr>
            <p:nvPr/>
          </p:nvSpPr>
          <p:spPr bwMode="auto">
            <a:xfrm>
              <a:off x="3165" y="632"/>
              <a:ext cx="256" cy="8"/>
            </a:xfrm>
            <a:prstGeom prst="rect">
              <a:avLst/>
            </a:prstGeom>
            <a:solidFill>
              <a:srgbClr val="FEFEFE"/>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05" name="Rectangle 64"/>
            <p:cNvSpPr>
              <a:spLocks noChangeArrowheads="1"/>
            </p:cNvSpPr>
            <p:nvPr/>
          </p:nvSpPr>
          <p:spPr bwMode="auto">
            <a:xfrm>
              <a:off x="3165" y="640"/>
              <a:ext cx="256" cy="8"/>
            </a:xfrm>
            <a:prstGeom prst="rect">
              <a:avLst/>
            </a:prstGeom>
            <a:solidFill>
              <a:srgbClr val="E0E0E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06" name="Rectangle 65"/>
            <p:cNvSpPr>
              <a:spLocks noChangeArrowheads="1"/>
            </p:cNvSpPr>
            <p:nvPr/>
          </p:nvSpPr>
          <p:spPr bwMode="auto">
            <a:xfrm>
              <a:off x="3165" y="648"/>
              <a:ext cx="256" cy="7"/>
            </a:xfrm>
            <a:prstGeom prst="rect">
              <a:avLst/>
            </a:prstGeom>
            <a:solidFill>
              <a:srgbClr val="E2E2E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07" name="Rectangle 66"/>
            <p:cNvSpPr>
              <a:spLocks noChangeArrowheads="1"/>
            </p:cNvSpPr>
            <p:nvPr/>
          </p:nvSpPr>
          <p:spPr bwMode="auto">
            <a:xfrm>
              <a:off x="3165" y="655"/>
              <a:ext cx="256" cy="8"/>
            </a:xfrm>
            <a:prstGeom prst="rect">
              <a:avLst/>
            </a:prstGeom>
            <a:solidFill>
              <a:srgbClr val="E4E4E4"/>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08" name="Rectangle 67"/>
            <p:cNvSpPr>
              <a:spLocks noChangeArrowheads="1"/>
            </p:cNvSpPr>
            <p:nvPr/>
          </p:nvSpPr>
          <p:spPr bwMode="auto">
            <a:xfrm>
              <a:off x="3165" y="663"/>
              <a:ext cx="256" cy="8"/>
            </a:xfrm>
            <a:prstGeom prst="rect">
              <a:avLst/>
            </a:prstGeom>
            <a:solidFill>
              <a:srgbClr val="E5E5E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09" name="Rectangle 68"/>
            <p:cNvSpPr>
              <a:spLocks noChangeArrowheads="1"/>
            </p:cNvSpPr>
            <p:nvPr/>
          </p:nvSpPr>
          <p:spPr bwMode="auto">
            <a:xfrm>
              <a:off x="3165" y="671"/>
              <a:ext cx="256" cy="7"/>
            </a:xfrm>
            <a:prstGeom prst="rect">
              <a:avLst/>
            </a:prstGeom>
            <a:solidFill>
              <a:srgbClr val="E7E7E7"/>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0" name="Rectangle 69"/>
            <p:cNvSpPr>
              <a:spLocks noChangeArrowheads="1"/>
            </p:cNvSpPr>
            <p:nvPr/>
          </p:nvSpPr>
          <p:spPr bwMode="auto">
            <a:xfrm>
              <a:off x="3165" y="678"/>
              <a:ext cx="256" cy="8"/>
            </a:xfrm>
            <a:prstGeom prst="rect">
              <a:avLst/>
            </a:prstGeom>
            <a:solidFill>
              <a:srgbClr val="E9E9E9"/>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1" name="Rectangle 70"/>
            <p:cNvSpPr>
              <a:spLocks noChangeArrowheads="1"/>
            </p:cNvSpPr>
            <p:nvPr/>
          </p:nvSpPr>
          <p:spPr bwMode="auto">
            <a:xfrm>
              <a:off x="3165" y="686"/>
              <a:ext cx="256" cy="8"/>
            </a:xfrm>
            <a:prstGeom prst="rect">
              <a:avLst/>
            </a:prstGeom>
            <a:solidFill>
              <a:srgbClr val="EBEBE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2" name="Rectangle 71"/>
            <p:cNvSpPr>
              <a:spLocks noChangeArrowheads="1"/>
            </p:cNvSpPr>
            <p:nvPr/>
          </p:nvSpPr>
          <p:spPr bwMode="auto">
            <a:xfrm>
              <a:off x="3165" y="694"/>
              <a:ext cx="256" cy="7"/>
            </a:xfrm>
            <a:prstGeom prst="rect">
              <a:avLst/>
            </a:prstGeom>
            <a:solidFill>
              <a:srgbClr val="EDEDE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3" name="Rectangle 72"/>
            <p:cNvSpPr>
              <a:spLocks noChangeArrowheads="1"/>
            </p:cNvSpPr>
            <p:nvPr/>
          </p:nvSpPr>
          <p:spPr bwMode="auto">
            <a:xfrm>
              <a:off x="3165" y="701"/>
              <a:ext cx="256" cy="8"/>
            </a:xfrm>
            <a:prstGeom prst="rect">
              <a:avLst/>
            </a:prstGeom>
            <a:solidFill>
              <a:srgbClr val="EFEFEF"/>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4" name="Rectangle 73"/>
            <p:cNvSpPr>
              <a:spLocks noChangeArrowheads="1"/>
            </p:cNvSpPr>
            <p:nvPr/>
          </p:nvSpPr>
          <p:spPr bwMode="auto">
            <a:xfrm>
              <a:off x="3165" y="709"/>
              <a:ext cx="256" cy="8"/>
            </a:xfrm>
            <a:prstGeom prst="rect">
              <a:avLst/>
            </a:prstGeom>
            <a:solidFill>
              <a:srgbClr val="F0F0F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5" name="Rectangle 74"/>
            <p:cNvSpPr>
              <a:spLocks noChangeArrowheads="1"/>
            </p:cNvSpPr>
            <p:nvPr/>
          </p:nvSpPr>
          <p:spPr bwMode="auto">
            <a:xfrm>
              <a:off x="3165" y="717"/>
              <a:ext cx="256" cy="8"/>
            </a:xfrm>
            <a:prstGeom prst="rect">
              <a:avLst/>
            </a:prstGeom>
            <a:solidFill>
              <a:srgbClr val="F2F2F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6" name="Rectangle 75"/>
            <p:cNvSpPr>
              <a:spLocks noChangeArrowheads="1"/>
            </p:cNvSpPr>
            <p:nvPr/>
          </p:nvSpPr>
          <p:spPr bwMode="auto">
            <a:xfrm>
              <a:off x="3165" y="725"/>
              <a:ext cx="256" cy="7"/>
            </a:xfrm>
            <a:prstGeom prst="rect">
              <a:avLst/>
            </a:prstGeom>
            <a:solidFill>
              <a:srgbClr val="F4F4F4"/>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7" name="Rectangle 76"/>
            <p:cNvSpPr>
              <a:spLocks noChangeArrowheads="1"/>
            </p:cNvSpPr>
            <p:nvPr/>
          </p:nvSpPr>
          <p:spPr bwMode="auto">
            <a:xfrm>
              <a:off x="3165" y="732"/>
              <a:ext cx="256" cy="8"/>
            </a:xfrm>
            <a:prstGeom prst="rect">
              <a:avLst/>
            </a:prstGeom>
            <a:solidFill>
              <a:srgbClr val="F6F6F6"/>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8" name="Rectangle 77"/>
            <p:cNvSpPr>
              <a:spLocks noChangeArrowheads="1"/>
            </p:cNvSpPr>
            <p:nvPr/>
          </p:nvSpPr>
          <p:spPr bwMode="auto">
            <a:xfrm>
              <a:off x="3165" y="740"/>
              <a:ext cx="256" cy="8"/>
            </a:xfrm>
            <a:prstGeom prst="rect">
              <a:avLst/>
            </a:prstGeom>
            <a:solidFill>
              <a:srgbClr val="F8F8F8"/>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19" name="Rectangle 78"/>
            <p:cNvSpPr>
              <a:spLocks noChangeArrowheads="1"/>
            </p:cNvSpPr>
            <p:nvPr/>
          </p:nvSpPr>
          <p:spPr bwMode="auto">
            <a:xfrm>
              <a:off x="3165" y="748"/>
              <a:ext cx="256" cy="7"/>
            </a:xfrm>
            <a:prstGeom prst="rect">
              <a:avLst/>
            </a:prstGeom>
            <a:solidFill>
              <a:srgbClr val="FAFAFA"/>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20" name="Rectangle 79"/>
            <p:cNvSpPr>
              <a:spLocks noChangeArrowheads="1"/>
            </p:cNvSpPr>
            <p:nvPr/>
          </p:nvSpPr>
          <p:spPr bwMode="auto">
            <a:xfrm>
              <a:off x="3165" y="755"/>
              <a:ext cx="256" cy="8"/>
            </a:xfrm>
            <a:prstGeom prst="rect">
              <a:avLst/>
            </a:prstGeom>
            <a:solidFill>
              <a:srgbClr val="FBFBF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21" name="Rectangle 80"/>
            <p:cNvSpPr>
              <a:spLocks noChangeArrowheads="1"/>
            </p:cNvSpPr>
            <p:nvPr/>
          </p:nvSpPr>
          <p:spPr bwMode="auto">
            <a:xfrm>
              <a:off x="3165" y="763"/>
              <a:ext cx="256" cy="8"/>
            </a:xfrm>
            <a:prstGeom prst="rect">
              <a:avLst/>
            </a:prstGeom>
            <a:solidFill>
              <a:srgbClr val="FDFDF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22" name="Freeform 81"/>
            <p:cNvSpPr>
              <a:spLocks/>
            </p:cNvSpPr>
            <p:nvPr/>
          </p:nvSpPr>
          <p:spPr bwMode="auto">
            <a:xfrm>
              <a:off x="3181" y="644"/>
              <a:ext cx="231" cy="118"/>
            </a:xfrm>
            <a:custGeom>
              <a:avLst/>
              <a:gdLst>
                <a:gd name="T0" fmla="*/ 0 w 231"/>
                <a:gd name="T1" fmla="*/ 41 h 118"/>
                <a:gd name="T2" fmla="*/ 68 w 231"/>
                <a:gd name="T3" fmla="*/ 0 h 118"/>
                <a:gd name="T4" fmla="*/ 231 w 231"/>
                <a:gd name="T5" fmla="*/ 78 h 118"/>
                <a:gd name="T6" fmla="*/ 160 w 231"/>
                <a:gd name="T7" fmla="*/ 118 h 118"/>
                <a:gd name="T8" fmla="*/ 0 w 231"/>
                <a:gd name="T9" fmla="*/ 41 h 118"/>
                <a:gd name="T10" fmla="*/ 0 60000 65536"/>
                <a:gd name="T11" fmla="*/ 0 60000 65536"/>
                <a:gd name="T12" fmla="*/ 0 60000 65536"/>
                <a:gd name="T13" fmla="*/ 0 60000 65536"/>
                <a:gd name="T14" fmla="*/ 0 60000 65536"/>
                <a:gd name="T15" fmla="*/ 0 w 231"/>
                <a:gd name="T16" fmla="*/ 0 h 118"/>
                <a:gd name="T17" fmla="*/ 231 w 231"/>
                <a:gd name="T18" fmla="*/ 118 h 118"/>
              </a:gdLst>
              <a:ahLst/>
              <a:cxnLst>
                <a:cxn ang="T10">
                  <a:pos x="T0" y="T1"/>
                </a:cxn>
                <a:cxn ang="T11">
                  <a:pos x="T2" y="T3"/>
                </a:cxn>
                <a:cxn ang="T12">
                  <a:pos x="T4" y="T5"/>
                </a:cxn>
                <a:cxn ang="T13">
                  <a:pos x="T6" y="T7"/>
                </a:cxn>
                <a:cxn ang="T14">
                  <a:pos x="T8" y="T9"/>
                </a:cxn>
              </a:cxnLst>
              <a:rect l="T15" t="T16" r="T17" b="T18"/>
              <a:pathLst>
                <a:path w="231" h="118">
                  <a:moveTo>
                    <a:pt x="0" y="41"/>
                  </a:moveTo>
                  <a:lnTo>
                    <a:pt x="68" y="0"/>
                  </a:lnTo>
                  <a:lnTo>
                    <a:pt x="231" y="78"/>
                  </a:lnTo>
                  <a:lnTo>
                    <a:pt x="160" y="118"/>
                  </a:lnTo>
                  <a:lnTo>
                    <a:pt x="0" y="41"/>
                  </a:lnTo>
                  <a:close/>
                </a:path>
              </a:pathLst>
            </a:custGeom>
            <a:noFill/>
            <a:ln w="14288" cap="rnd">
              <a:solidFill>
                <a:srgbClr val="FFFFFF"/>
              </a:solidFill>
              <a:prstDash val="solid"/>
              <a:round/>
              <a:headEnd/>
              <a:tailEnd/>
            </a:ln>
          </p:spPr>
          <p:txBody>
            <a:bodyPr/>
            <a:lstStyle/>
            <a:p>
              <a:endParaRPr lang="zh-CN" altLang="en-US"/>
            </a:p>
          </p:txBody>
        </p:sp>
        <p:pic>
          <p:nvPicPr>
            <p:cNvPr id="21623" name="Picture 82"/>
            <p:cNvPicPr>
              <a:picLocks noChangeAspect="1" noChangeArrowheads="1"/>
            </p:cNvPicPr>
            <p:nvPr/>
          </p:nvPicPr>
          <p:blipFill>
            <a:blip r:embed="rId14" cstate="print"/>
            <a:srcRect/>
            <a:stretch>
              <a:fillRect/>
            </a:stretch>
          </p:blipFill>
          <p:spPr bwMode="auto">
            <a:xfrm>
              <a:off x="3330" y="709"/>
              <a:ext cx="91" cy="69"/>
            </a:xfrm>
            <a:prstGeom prst="rect">
              <a:avLst/>
            </a:prstGeom>
            <a:noFill/>
            <a:ln w="9525">
              <a:noFill/>
              <a:miter lim="800000"/>
              <a:headEnd/>
              <a:tailEnd/>
            </a:ln>
          </p:spPr>
        </p:pic>
        <p:pic>
          <p:nvPicPr>
            <p:cNvPr id="21624" name="Picture 83"/>
            <p:cNvPicPr>
              <a:picLocks noChangeAspect="1" noChangeArrowheads="1"/>
            </p:cNvPicPr>
            <p:nvPr/>
          </p:nvPicPr>
          <p:blipFill>
            <a:blip r:embed="rId15" cstate="print"/>
            <a:srcRect/>
            <a:stretch>
              <a:fillRect/>
            </a:stretch>
          </p:blipFill>
          <p:spPr bwMode="auto">
            <a:xfrm>
              <a:off x="3330" y="709"/>
              <a:ext cx="91" cy="69"/>
            </a:xfrm>
            <a:prstGeom prst="rect">
              <a:avLst/>
            </a:prstGeom>
            <a:noFill/>
            <a:ln w="9525">
              <a:noFill/>
              <a:miter lim="800000"/>
              <a:headEnd/>
              <a:tailEnd/>
            </a:ln>
          </p:spPr>
        </p:pic>
        <p:sp>
          <p:nvSpPr>
            <p:cNvPr id="21625" name="Freeform 84"/>
            <p:cNvSpPr>
              <a:spLocks/>
            </p:cNvSpPr>
            <p:nvPr/>
          </p:nvSpPr>
          <p:spPr bwMode="auto">
            <a:xfrm>
              <a:off x="3341" y="722"/>
              <a:ext cx="71" cy="51"/>
            </a:xfrm>
            <a:custGeom>
              <a:avLst/>
              <a:gdLst>
                <a:gd name="T0" fmla="*/ 0 w 71"/>
                <a:gd name="T1" fmla="*/ 51 h 51"/>
                <a:gd name="T2" fmla="*/ 0 w 71"/>
                <a:gd name="T3" fmla="*/ 40 h 51"/>
                <a:gd name="T4" fmla="*/ 71 w 71"/>
                <a:gd name="T5" fmla="*/ 0 h 51"/>
                <a:gd name="T6" fmla="*/ 71 w 71"/>
                <a:gd name="T7" fmla="*/ 17 h 51"/>
                <a:gd name="T8" fmla="*/ 0 w 71"/>
                <a:gd name="T9" fmla="*/ 51 h 51"/>
                <a:gd name="T10" fmla="*/ 0 60000 65536"/>
                <a:gd name="T11" fmla="*/ 0 60000 65536"/>
                <a:gd name="T12" fmla="*/ 0 60000 65536"/>
                <a:gd name="T13" fmla="*/ 0 60000 65536"/>
                <a:gd name="T14" fmla="*/ 0 60000 65536"/>
                <a:gd name="T15" fmla="*/ 0 w 71"/>
                <a:gd name="T16" fmla="*/ 0 h 51"/>
                <a:gd name="T17" fmla="*/ 71 w 71"/>
                <a:gd name="T18" fmla="*/ 51 h 51"/>
              </a:gdLst>
              <a:ahLst/>
              <a:cxnLst>
                <a:cxn ang="T10">
                  <a:pos x="T0" y="T1"/>
                </a:cxn>
                <a:cxn ang="T11">
                  <a:pos x="T2" y="T3"/>
                </a:cxn>
                <a:cxn ang="T12">
                  <a:pos x="T4" y="T5"/>
                </a:cxn>
                <a:cxn ang="T13">
                  <a:pos x="T6" y="T7"/>
                </a:cxn>
                <a:cxn ang="T14">
                  <a:pos x="T8" y="T9"/>
                </a:cxn>
              </a:cxnLst>
              <a:rect l="T15" t="T16" r="T17" b="T18"/>
              <a:pathLst>
                <a:path w="71" h="51">
                  <a:moveTo>
                    <a:pt x="0" y="51"/>
                  </a:moveTo>
                  <a:lnTo>
                    <a:pt x="0" y="40"/>
                  </a:lnTo>
                  <a:lnTo>
                    <a:pt x="71" y="0"/>
                  </a:lnTo>
                  <a:lnTo>
                    <a:pt x="71" y="17"/>
                  </a:lnTo>
                  <a:lnTo>
                    <a:pt x="0" y="51"/>
                  </a:lnTo>
                  <a:close/>
                </a:path>
              </a:pathLst>
            </a:custGeom>
            <a:noFill/>
            <a:ln w="14288" cap="rnd">
              <a:solidFill>
                <a:srgbClr val="FFFFFF"/>
              </a:solidFill>
              <a:prstDash val="solid"/>
              <a:round/>
              <a:headEnd/>
              <a:tailEnd/>
            </a:ln>
          </p:spPr>
          <p:txBody>
            <a:bodyPr/>
            <a:lstStyle/>
            <a:p>
              <a:endParaRPr lang="zh-CN" altLang="en-US"/>
            </a:p>
          </p:txBody>
        </p:sp>
        <p:sp>
          <p:nvSpPr>
            <p:cNvPr id="21626" name="Freeform 85"/>
            <p:cNvSpPr>
              <a:spLocks/>
            </p:cNvSpPr>
            <p:nvPr/>
          </p:nvSpPr>
          <p:spPr bwMode="auto">
            <a:xfrm>
              <a:off x="3457" y="595"/>
              <a:ext cx="152" cy="95"/>
            </a:xfrm>
            <a:custGeom>
              <a:avLst/>
              <a:gdLst>
                <a:gd name="T0" fmla="*/ 20 w 265"/>
                <a:gd name="T1" fmla="*/ 21 h 199"/>
                <a:gd name="T2" fmla="*/ 41 w 265"/>
                <a:gd name="T3" fmla="*/ 17 h 199"/>
                <a:gd name="T4" fmla="*/ 44 w 265"/>
                <a:gd name="T5" fmla="*/ 3 h 199"/>
                <a:gd name="T6" fmla="*/ 39 w 265"/>
                <a:gd name="T7" fmla="*/ 0 h 199"/>
                <a:gd name="T8" fmla="*/ 0 w 265"/>
                <a:gd name="T9" fmla="*/ 21 h 199"/>
                <a:gd name="T10" fmla="*/ 20 w 265"/>
                <a:gd name="T11" fmla="*/ 21 h 199"/>
                <a:gd name="T12" fmla="*/ 0 60000 65536"/>
                <a:gd name="T13" fmla="*/ 0 60000 65536"/>
                <a:gd name="T14" fmla="*/ 0 60000 65536"/>
                <a:gd name="T15" fmla="*/ 0 60000 65536"/>
                <a:gd name="T16" fmla="*/ 0 60000 65536"/>
                <a:gd name="T17" fmla="*/ 0 60000 65536"/>
                <a:gd name="T18" fmla="*/ 0 w 265"/>
                <a:gd name="T19" fmla="*/ 0 h 199"/>
                <a:gd name="T20" fmla="*/ 265 w 265"/>
                <a:gd name="T21" fmla="*/ 199 h 199"/>
              </a:gdLst>
              <a:ahLst/>
              <a:cxnLst>
                <a:cxn ang="T12">
                  <a:pos x="T0" y="T1"/>
                </a:cxn>
                <a:cxn ang="T13">
                  <a:pos x="T2" y="T3"/>
                </a:cxn>
                <a:cxn ang="T14">
                  <a:pos x="T4" y="T5"/>
                </a:cxn>
                <a:cxn ang="T15">
                  <a:pos x="T6" y="T7"/>
                </a:cxn>
                <a:cxn ang="T16">
                  <a:pos x="T8" y="T9"/>
                </a:cxn>
                <a:cxn ang="T17">
                  <a:pos x="T10" y="T11"/>
                </a:cxn>
              </a:cxnLst>
              <a:rect l="T18" t="T19" r="T20" b="T21"/>
              <a:pathLst>
                <a:path w="265" h="199">
                  <a:moveTo>
                    <a:pt x="105" y="199"/>
                  </a:moveTo>
                  <a:cubicBezTo>
                    <a:pt x="145" y="198"/>
                    <a:pt x="184" y="185"/>
                    <a:pt x="217" y="160"/>
                  </a:cubicBezTo>
                  <a:cubicBezTo>
                    <a:pt x="257" y="129"/>
                    <a:pt x="265" y="70"/>
                    <a:pt x="236" y="28"/>
                  </a:cubicBezTo>
                  <a:cubicBezTo>
                    <a:pt x="228" y="17"/>
                    <a:pt x="217" y="7"/>
                    <a:pt x="205" y="0"/>
                  </a:cubicBezTo>
                  <a:lnTo>
                    <a:pt x="0" y="199"/>
                  </a:lnTo>
                  <a:lnTo>
                    <a:pt x="105" y="199"/>
                  </a:lnTo>
                  <a:close/>
                </a:path>
              </a:pathLst>
            </a:custGeom>
            <a:solidFill>
              <a:srgbClr val="E0E0E0"/>
            </a:solidFill>
            <a:ln w="0">
              <a:solidFill>
                <a:srgbClr val="000000"/>
              </a:solidFill>
              <a:prstDash val="solid"/>
              <a:round/>
              <a:headEnd/>
              <a:tailEnd/>
            </a:ln>
          </p:spPr>
          <p:txBody>
            <a:bodyPr/>
            <a:lstStyle/>
            <a:p>
              <a:endParaRPr lang="zh-CN" altLang="en-US"/>
            </a:p>
          </p:txBody>
        </p:sp>
        <p:pic>
          <p:nvPicPr>
            <p:cNvPr id="21627" name="Picture 86"/>
            <p:cNvPicPr>
              <a:picLocks noChangeAspect="1" noChangeArrowheads="1"/>
            </p:cNvPicPr>
            <p:nvPr/>
          </p:nvPicPr>
          <p:blipFill>
            <a:blip r:embed="rId16" cstate="print"/>
            <a:srcRect/>
            <a:stretch>
              <a:fillRect/>
            </a:stretch>
          </p:blipFill>
          <p:spPr bwMode="auto">
            <a:xfrm>
              <a:off x="3440" y="509"/>
              <a:ext cx="146" cy="192"/>
            </a:xfrm>
            <a:prstGeom prst="rect">
              <a:avLst/>
            </a:prstGeom>
            <a:noFill/>
            <a:ln w="9525">
              <a:noFill/>
              <a:miter lim="800000"/>
              <a:headEnd/>
              <a:tailEnd/>
            </a:ln>
          </p:spPr>
        </p:pic>
        <p:pic>
          <p:nvPicPr>
            <p:cNvPr id="21628" name="Picture 87"/>
            <p:cNvPicPr>
              <a:picLocks noChangeAspect="1" noChangeArrowheads="1"/>
            </p:cNvPicPr>
            <p:nvPr/>
          </p:nvPicPr>
          <p:blipFill>
            <a:blip r:embed="rId17" cstate="print"/>
            <a:srcRect/>
            <a:stretch>
              <a:fillRect/>
            </a:stretch>
          </p:blipFill>
          <p:spPr bwMode="auto">
            <a:xfrm>
              <a:off x="3440" y="509"/>
              <a:ext cx="146" cy="192"/>
            </a:xfrm>
            <a:prstGeom prst="rect">
              <a:avLst/>
            </a:prstGeom>
            <a:noFill/>
            <a:ln w="9525">
              <a:noFill/>
              <a:miter lim="800000"/>
              <a:headEnd/>
              <a:tailEnd/>
            </a:ln>
          </p:spPr>
        </p:pic>
        <p:sp>
          <p:nvSpPr>
            <p:cNvPr id="21629" name="Freeform 88"/>
            <p:cNvSpPr>
              <a:spLocks/>
            </p:cNvSpPr>
            <p:nvPr/>
          </p:nvSpPr>
          <p:spPr bwMode="auto">
            <a:xfrm>
              <a:off x="3457" y="517"/>
              <a:ext cx="128" cy="173"/>
            </a:xfrm>
            <a:custGeom>
              <a:avLst/>
              <a:gdLst>
                <a:gd name="T0" fmla="*/ 0 w 223"/>
                <a:gd name="T1" fmla="*/ 40 h 361"/>
                <a:gd name="T2" fmla="*/ 0 w 223"/>
                <a:gd name="T3" fmla="*/ 0 h 361"/>
                <a:gd name="T4" fmla="*/ 40 w 223"/>
                <a:gd name="T5" fmla="*/ 7 h 361"/>
                <a:gd name="T6" fmla="*/ 37 w 223"/>
                <a:gd name="T7" fmla="*/ 21 h 361"/>
                <a:gd name="T8" fmla="*/ 10 w 223"/>
                <a:gd name="T9" fmla="*/ 36 h 361"/>
                <a:gd name="T10" fmla="*/ 10 w 223"/>
                <a:gd name="T11" fmla="*/ 36 h 361"/>
                <a:gd name="T12" fmla="*/ 0 w 223"/>
                <a:gd name="T13" fmla="*/ 40 h 361"/>
                <a:gd name="T14" fmla="*/ 0 60000 65536"/>
                <a:gd name="T15" fmla="*/ 0 60000 65536"/>
                <a:gd name="T16" fmla="*/ 0 60000 65536"/>
                <a:gd name="T17" fmla="*/ 0 60000 65536"/>
                <a:gd name="T18" fmla="*/ 0 60000 65536"/>
                <a:gd name="T19" fmla="*/ 0 60000 65536"/>
                <a:gd name="T20" fmla="*/ 0 60000 65536"/>
                <a:gd name="T21" fmla="*/ 0 w 223"/>
                <a:gd name="T22" fmla="*/ 0 h 361"/>
                <a:gd name="T23" fmla="*/ 223 w 223"/>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361">
                  <a:moveTo>
                    <a:pt x="0" y="361"/>
                  </a:moveTo>
                  <a:lnTo>
                    <a:pt x="0" y="5"/>
                  </a:lnTo>
                  <a:cubicBezTo>
                    <a:pt x="75" y="0"/>
                    <a:pt x="149" y="21"/>
                    <a:pt x="210" y="66"/>
                  </a:cubicBezTo>
                  <a:cubicBezTo>
                    <a:pt x="223" y="107"/>
                    <a:pt x="218" y="152"/>
                    <a:pt x="196" y="189"/>
                  </a:cubicBezTo>
                  <a:cubicBezTo>
                    <a:pt x="159" y="246"/>
                    <a:pt x="111" y="292"/>
                    <a:pt x="54" y="325"/>
                  </a:cubicBezTo>
                  <a:lnTo>
                    <a:pt x="0" y="361"/>
                  </a:lnTo>
                  <a:close/>
                </a:path>
              </a:pathLst>
            </a:custGeom>
            <a:noFill/>
            <a:ln w="14288" cap="rnd">
              <a:solidFill>
                <a:srgbClr val="FFFFFF"/>
              </a:solidFill>
              <a:prstDash val="solid"/>
              <a:round/>
              <a:headEnd/>
              <a:tailEnd/>
            </a:ln>
          </p:spPr>
          <p:txBody>
            <a:bodyPr/>
            <a:lstStyle/>
            <a:p>
              <a:endParaRPr lang="zh-CN" altLang="en-US"/>
            </a:p>
          </p:txBody>
        </p:sp>
        <p:sp>
          <p:nvSpPr>
            <p:cNvPr id="21630" name="Rectangle 89"/>
            <p:cNvSpPr>
              <a:spLocks noChangeArrowheads="1"/>
            </p:cNvSpPr>
            <p:nvPr/>
          </p:nvSpPr>
          <p:spPr bwMode="auto">
            <a:xfrm>
              <a:off x="3284" y="425"/>
              <a:ext cx="311" cy="7"/>
            </a:xfrm>
            <a:prstGeom prst="rect">
              <a:avLst/>
            </a:prstGeom>
            <a:solidFill>
              <a:srgbClr val="FEFEFE"/>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1" name="Rectangle 90"/>
            <p:cNvSpPr>
              <a:spLocks noChangeArrowheads="1"/>
            </p:cNvSpPr>
            <p:nvPr/>
          </p:nvSpPr>
          <p:spPr bwMode="auto">
            <a:xfrm>
              <a:off x="3284" y="432"/>
              <a:ext cx="311" cy="8"/>
            </a:xfrm>
            <a:prstGeom prst="rect">
              <a:avLst/>
            </a:prstGeom>
            <a:solidFill>
              <a:srgbClr val="E0E0E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2" name="Rectangle 91"/>
            <p:cNvSpPr>
              <a:spLocks noChangeArrowheads="1"/>
            </p:cNvSpPr>
            <p:nvPr/>
          </p:nvSpPr>
          <p:spPr bwMode="auto">
            <a:xfrm>
              <a:off x="3284" y="440"/>
              <a:ext cx="311" cy="8"/>
            </a:xfrm>
            <a:prstGeom prst="rect">
              <a:avLst/>
            </a:prstGeom>
            <a:solidFill>
              <a:srgbClr val="E2E2E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3" name="Rectangle 92"/>
            <p:cNvSpPr>
              <a:spLocks noChangeArrowheads="1"/>
            </p:cNvSpPr>
            <p:nvPr/>
          </p:nvSpPr>
          <p:spPr bwMode="auto">
            <a:xfrm>
              <a:off x="3284" y="448"/>
              <a:ext cx="311" cy="7"/>
            </a:xfrm>
            <a:prstGeom prst="rect">
              <a:avLst/>
            </a:prstGeom>
            <a:solidFill>
              <a:srgbClr val="E4E4E4"/>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4" name="Rectangle 93"/>
            <p:cNvSpPr>
              <a:spLocks noChangeArrowheads="1"/>
            </p:cNvSpPr>
            <p:nvPr/>
          </p:nvSpPr>
          <p:spPr bwMode="auto">
            <a:xfrm>
              <a:off x="3284" y="455"/>
              <a:ext cx="311" cy="8"/>
            </a:xfrm>
            <a:prstGeom prst="rect">
              <a:avLst/>
            </a:prstGeom>
            <a:solidFill>
              <a:srgbClr val="E6E6E6"/>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5" name="Rectangle 94"/>
            <p:cNvSpPr>
              <a:spLocks noChangeArrowheads="1"/>
            </p:cNvSpPr>
            <p:nvPr/>
          </p:nvSpPr>
          <p:spPr bwMode="auto">
            <a:xfrm>
              <a:off x="3284" y="463"/>
              <a:ext cx="311" cy="8"/>
            </a:xfrm>
            <a:prstGeom prst="rect">
              <a:avLst/>
            </a:prstGeom>
            <a:solidFill>
              <a:srgbClr val="E8E8E8"/>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6" name="Rectangle 95"/>
            <p:cNvSpPr>
              <a:spLocks noChangeArrowheads="1"/>
            </p:cNvSpPr>
            <p:nvPr/>
          </p:nvSpPr>
          <p:spPr bwMode="auto">
            <a:xfrm>
              <a:off x="3284" y="471"/>
              <a:ext cx="311" cy="7"/>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7" name="Rectangle 96"/>
            <p:cNvSpPr>
              <a:spLocks noChangeArrowheads="1"/>
            </p:cNvSpPr>
            <p:nvPr/>
          </p:nvSpPr>
          <p:spPr bwMode="auto">
            <a:xfrm>
              <a:off x="3284" y="478"/>
              <a:ext cx="311" cy="8"/>
            </a:xfrm>
            <a:prstGeom prst="rect">
              <a:avLst/>
            </a:prstGeom>
            <a:solidFill>
              <a:srgbClr val="ECECEC"/>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8" name="Rectangle 97"/>
            <p:cNvSpPr>
              <a:spLocks noChangeArrowheads="1"/>
            </p:cNvSpPr>
            <p:nvPr/>
          </p:nvSpPr>
          <p:spPr bwMode="auto">
            <a:xfrm>
              <a:off x="3284" y="486"/>
              <a:ext cx="311" cy="8"/>
            </a:xfrm>
            <a:prstGeom prst="rect">
              <a:avLst/>
            </a:prstGeom>
            <a:solidFill>
              <a:srgbClr val="EDEDE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39" name="Rectangle 98"/>
            <p:cNvSpPr>
              <a:spLocks noChangeArrowheads="1"/>
            </p:cNvSpPr>
            <p:nvPr/>
          </p:nvSpPr>
          <p:spPr bwMode="auto">
            <a:xfrm>
              <a:off x="3284" y="494"/>
              <a:ext cx="311" cy="8"/>
            </a:xfrm>
            <a:prstGeom prst="rect">
              <a:avLst/>
            </a:prstGeom>
            <a:solidFill>
              <a:srgbClr val="EFEFEF"/>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0" name="Rectangle 99"/>
            <p:cNvSpPr>
              <a:spLocks noChangeArrowheads="1"/>
            </p:cNvSpPr>
            <p:nvPr/>
          </p:nvSpPr>
          <p:spPr bwMode="auto">
            <a:xfrm>
              <a:off x="3284" y="502"/>
              <a:ext cx="311" cy="7"/>
            </a:xfrm>
            <a:prstGeom prst="rect">
              <a:avLst/>
            </a:prstGeom>
            <a:solidFill>
              <a:srgbClr val="F1F1F1"/>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1" name="Rectangle 100"/>
            <p:cNvSpPr>
              <a:spLocks noChangeArrowheads="1"/>
            </p:cNvSpPr>
            <p:nvPr/>
          </p:nvSpPr>
          <p:spPr bwMode="auto">
            <a:xfrm>
              <a:off x="3284" y="509"/>
              <a:ext cx="311" cy="8"/>
            </a:xfrm>
            <a:prstGeom prst="rect">
              <a:avLst/>
            </a:prstGeom>
            <a:solidFill>
              <a:srgbClr val="F3F3F3"/>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2" name="Rectangle 101"/>
            <p:cNvSpPr>
              <a:spLocks noChangeArrowheads="1"/>
            </p:cNvSpPr>
            <p:nvPr/>
          </p:nvSpPr>
          <p:spPr bwMode="auto">
            <a:xfrm>
              <a:off x="3284" y="517"/>
              <a:ext cx="311" cy="8"/>
            </a:xfrm>
            <a:prstGeom prst="rect">
              <a:avLst/>
            </a:prstGeom>
            <a:solidFill>
              <a:srgbClr val="F5F5F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3" name="Rectangle 102"/>
            <p:cNvSpPr>
              <a:spLocks noChangeArrowheads="1"/>
            </p:cNvSpPr>
            <p:nvPr/>
          </p:nvSpPr>
          <p:spPr bwMode="auto">
            <a:xfrm>
              <a:off x="3284" y="525"/>
              <a:ext cx="311" cy="7"/>
            </a:xfrm>
            <a:prstGeom prst="rect">
              <a:avLst/>
            </a:prstGeom>
            <a:solidFill>
              <a:srgbClr val="F7F7F7"/>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4" name="Rectangle 103"/>
            <p:cNvSpPr>
              <a:spLocks noChangeArrowheads="1"/>
            </p:cNvSpPr>
            <p:nvPr/>
          </p:nvSpPr>
          <p:spPr bwMode="auto">
            <a:xfrm>
              <a:off x="3284" y="532"/>
              <a:ext cx="311" cy="8"/>
            </a:xfrm>
            <a:prstGeom prst="rect">
              <a:avLst/>
            </a:prstGeom>
            <a:solidFill>
              <a:srgbClr val="F9F9F9"/>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5" name="Rectangle 104"/>
            <p:cNvSpPr>
              <a:spLocks noChangeArrowheads="1"/>
            </p:cNvSpPr>
            <p:nvPr/>
          </p:nvSpPr>
          <p:spPr bwMode="auto">
            <a:xfrm>
              <a:off x="3284" y="540"/>
              <a:ext cx="311" cy="8"/>
            </a:xfrm>
            <a:prstGeom prst="rect">
              <a:avLst/>
            </a:prstGeom>
            <a:solidFill>
              <a:srgbClr val="FBFBF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6" name="Rectangle 105"/>
            <p:cNvSpPr>
              <a:spLocks noChangeArrowheads="1"/>
            </p:cNvSpPr>
            <p:nvPr/>
          </p:nvSpPr>
          <p:spPr bwMode="auto">
            <a:xfrm>
              <a:off x="3284" y="548"/>
              <a:ext cx="311" cy="7"/>
            </a:xfrm>
            <a:prstGeom prst="rect">
              <a:avLst/>
            </a:prstGeom>
            <a:solidFill>
              <a:srgbClr val="FDFDF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7" name="Freeform 106"/>
            <p:cNvSpPr>
              <a:spLocks/>
            </p:cNvSpPr>
            <p:nvPr/>
          </p:nvSpPr>
          <p:spPr bwMode="auto">
            <a:xfrm>
              <a:off x="3293" y="432"/>
              <a:ext cx="284" cy="117"/>
            </a:xfrm>
            <a:custGeom>
              <a:avLst/>
              <a:gdLst>
                <a:gd name="T0" fmla="*/ 0 w 497"/>
                <a:gd name="T1" fmla="*/ 2 h 242"/>
                <a:gd name="T2" fmla="*/ 4 w 497"/>
                <a:gd name="T3" fmla="*/ 1 h 242"/>
                <a:gd name="T4" fmla="*/ 93 w 497"/>
                <a:gd name="T5" fmla="*/ 28 h 242"/>
                <a:gd name="T6" fmla="*/ 54 w 497"/>
                <a:gd name="T7" fmla="*/ 21 h 242"/>
                <a:gd name="T8" fmla="*/ 54 w 497"/>
                <a:gd name="T9" fmla="*/ 21 h 242"/>
                <a:gd name="T10" fmla="*/ 0 w 497"/>
                <a:gd name="T11" fmla="*/ 2 h 242"/>
                <a:gd name="T12" fmla="*/ 0 60000 65536"/>
                <a:gd name="T13" fmla="*/ 0 60000 65536"/>
                <a:gd name="T14" fmla="*/ 0 60000 65536"/>
                <a:gd name="T15" fmla="*/ 0 60000 65536"/>
                <a:gd name="T16" fmla="*/ 0 60000 65536"/>
                <a:gd name="T17" fmla="*/ 0 60000 65536"/>
                <a:gd name="T18" fmla="*/ 0 w 497"/>
                <a:gd name="T19" fmla="*/ 0 h 242"/>
                <a:gd name="T20" fmla="*/ 497 w 497"/>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497" h="242">
                  <a:moveTo>
                    <a:pt x="0" y="16"/>
                  </a:moveTo>
                  <a:cubicBezTo>
                    <a:pt x="6" y="11"/>
                    <a:pt x="14" y="8"/>
                    <a:pt x="21" y="8"/>
                  </a:cubicBezTo>
                  <a:cubicBezTo>
                    <a:pt x="235" y="0"/>
                    <a:pt x="418" y="90"/>
                    <a:pt x="497" y="242"/>
                  </a:cubicBezTo>
                  <a:cubicBezTo>
                    <a:pt x="436" y="197"/>
                    <a:pt x="362" y="176"/>
                    <a:pt x="287" y="181"/>
                  </a:cubicBezTo>
                  <a:lnTo>
                    <a:pt x="0" y="16"/>
                  </a:lnTo>
                  <a:close/>
                </a:path>
              </a:pathLst>
            </a:custGeom>
            <a:noFill/>
            <a:ln w="14288" cap="rnd">
              <a:solidFill>
                <a:srgbClr val="FFFFFF"/>
              </a:solidFill>
              <a:prstDash val="solid"/>
              <a:round/>
              <a:headEnd/>
              <a:tailEnd/>
            </a:ln>
          </p:spPr>
          <p:txBody>
            <a:bodyPr/>
            <a:lstStyle/>
            <a:p>
              <a:endParaRPr lang="zh-CN" altLang="en-US"/>
            </a:p>
          </p:txBody>
        </p:sp>
        <p:sp>
          <p:nvSpPr>
            <p:cNvPr id="21648" name="Rectangle 107"/>
            <p:cNvSpPr>
              <a:spLocks noChangeArrowheads="1"/>
            </p:cNvSpPr>
            <p:nvPr/>
          </p:nvSpPr>
          <p:spPr bwMode="auto">
            <a:xfrm>
              <a:off x="3302" y="625"/>
              <a:ext cx="119" cy="7"/>
            </a:xfrm>
            <a:prstGeom prst="rect">
              <a:avLst/>
            </a:prstGeom>
            <a:solidFill>
              <a:srgbClr val="FEFEFE"/>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49" name="Rectangle 108"/>
            <p:cNvSpPr>
              <a:spLocks noChangeArrowheads="1"/>
            </p:cNvSpPr>
            <p:nvPr/>
          </p:nvSpPr>
          <p:spPr bwMode="auto">
            <a:xfrm>
              <a:off x="3302" y="632"/>
              <a:ext cx="119" cy="8"/>
            </a:xfrm>
            <a:prstGeom prst="rect">
              <a:avLst/>
            </a:prstGeom>
            <a:solidFill>
              <a:srgbClr val="E1E1E1"/>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0" name="Rectangle 109"/>
            <p:cNvSpPr>
              <a:spLocks noChangeArrowheads="1"/>
            </p:cNvSpPr>
            <p:nvPr/>
          </p:nvSpPr>
          <p:spPr bwMode="auto">
            <a:xfrm>
              <a:off x="3302" y="640"/>
              <a:ext cx="119" cy="8"/>
            </a:xfrm>
            <a:prstGeom prst="rect">
              <a:avLst/>
            </a:prstGeom>
            <a:solidFill>
              <a:srgbClr val="E5E5E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1" name="Rectangle 110"/>
            <p:cNvSpPr>
              <a:spLocks noChangeArrowheads="1"/>
            </p:cNvSpPr>
            <p:nvPr/>
          </p:nvSpPr>
          <p:spPr bwMode="auto">
            <a:xfrm>
              <a:off x="3302" y="648"/>
              <a:ext cx="119" cy="7"/>
            </a:xfrm>
            <a:prstGeom prst="rect">
              <a:avLst/>
            </a:prstGeom>
            <a:solidFill>
              <a:srgbClr val="E9E9E9"/>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2" name="Rectangle 111"/>
            <p:cNvSpPr>
              <a:spLocks noChangeArrowheads="1"/>
            </p:cNvSpPr>
            <p:nvPr/>
          </p:nvSpPr>
          <p:spPr bwMode="auto">
            <a:xfrm>
              <a:off x="3302" y="655"/>
              <a:ext cx="119" cy="8"/>
            </a:xfrm>
            <a:prstGeom prst="rect">
              <a:avLst/>
            </a:prstGeom>
            <a:solidFill>
              <a:srgbClr val="EDEDE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3" name="Rectangle 112"/>
            <p:cNvSpPr>
              <a:spLocks noChangeArrowheads="1"/>
            </p:cNvSpPr>
            <p:nvPr/>
          </p:nvSpPr>
          <p:spPr bwMode="auto">
            <a:xfrm>
              <a:off x="3302" y="663"/>
              <a:ext cx="119" cy="8"/>
            </a:xfrm>
            <a:prstGeom prst="rect">
              <a:avLst/>
            </a:prstGeom>
            <a:solidFill>
              <a:srgbClr val="F0F0F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4" name="Rectangle 113"/>
            <p:cNvSpPr>
              <a:spLocks noChangeArrowheads="1"/>
            </p:cNvSpPr>
            <p:nvPr/>
          </p:nvSpPr>
          <p:spPr bwMode="auto">
            <a:xfrm>
              <a:off x="3302" y="671"/>
              <a:ext cx="119" cy="7"/>
            </a:xfrm>
            <a:prstGeom prst="rect">
              <a:avLst/>
            </a:prstGeom>
            <a:solidFill>
              <a:srgbClr val="F4F4F4"/>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5" name="Rectangle 114"/>
            <p:cNvSpPr>
              <a:spLocks noChangeArrowheads="1"/>
            </p:cNvSpPr>
            <p:nvPr/>
          </p:nvSpPr>
          <p:spPr bwMode="auto">
            <a:xfrm>
              <a:off x="3302" y="678"/>
              <a:ext cx="119" cy="8"/>
            </a:xfrm>
            <a:prstGeom prst="rect">
              <a:avLst/>
            </a:prstGeom>
            <a:solidFill>
              <a:srgbClr val="F8F8F8"/>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6" name="Rectangle 115"/>
            <p:cNvSpPr>
              <a:spLocks noChangeArrowheads="1"/>
            </p:cNvSpPr>
            <p:nvPr/>
          </p:nvSpPr>
          <p:spPr bwMode="auto">
            <a:xfrm>
              <a:off x="3302" y="686"/>
              <a:ext cx="119" cy="8"/>
            </a:xfrm>
            <a:prstGeom prst="rect">
              <a:avLst/>
            </a:prstGeom>
            <a:solidFill>
              <a:srgbClr val="FCFCFC"/>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57" name="Freeform 116"/>
            <p:cNvSpPr>
              <a:spLocks/>
            </p:cNvSpPr>
            <p:nvPr/>
          </p:nvSpPr>
          <p:spPr bwMode="auto">
            <a:xfrm>
              <a:off x="3317" y="635"/>
              <a:ext cx="99" cy="50"/>
            </a:xfrm>
            <a:custGeom>
              <a:avLst/>
              <a:gdLst>
                <a:gd name="T0" fmla="*/ 0 w 173"/>
                <a:gd name="T1" fmla="*/ 2 h 104"/>
                <a:gd name="T2" fmla="*/ 26 w 173"/>
                <a:gd name="T3" fmla="*/ 12 h 104"/>
                <a:gd name="T4" fmla="*/ 26 w 173"/>
                <a:gd name="T5" fmla="*/ 12 h 104"/>
                <a:gd name="T6" fmla="*/ 33 w 173"/>
                <a:gd name="T7" fmla="*/ 10 h 104"/>
                <a:gd name="T8" fmla="*/ 5 w 173"/>
                <a:gd name="T9" fmla="*/ 0 h 104"/>
                <a:gd name="T10" fmla="*/ 5 w 173"/>
                <a:gd name="T11" fmla="*/ 0 h 104"/>
                <a:gd name="T12" fmla="*/ 0 w 173"/>
                <a:gd name="T13" fmla="*/ 2 h 104"/>
                <a:gd name="T14" fmla="*/ 0 60000 65536"/>
                <a:gd name="T15" fmla="*/ 0 60000 65536"/>
                <a:gd name="T16" fmla="*/ 0 60000 65536"/>
                <a:gd name="T17" fmla="*/ 0 60000 65536"/>
                <a:gd name="T18" fmla="*/ 0 60000 65536"/>
                <a:gd name="T19" fmla="*/ 0 60000 65536"/>
                <a:gd name="T20" fmla="*/ 0 60000 65536"/>
                <a:gd name="T21" fmla="*/ 0 w 173"/>
                <a:gd name="T22" fmla="*/ 0 h 104"/>
                <a:gd name="T23" fmla="*/ 173 w 173"/>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04">
                  <a:moveTo>
                    <a:pt x="0" y="20"/>
                  </a:moveTo>
                  <a:cubicBezTo>
                    <a:pt x="44" y="54"/>
                    <a:pt x="92" y="82"/>
                    <a:pt x="142" y="104"/>
                  </a:cubicBezTo>
                  <a:lnTo>
                    <a:pt x="173" y="86"/>
                  </a:lnTo>
                  <a:cubicBezTo>
                    <a:pt x="121" y="61"/>
                    <a:pt x="72" y="32"/>
                    <a:pt x="24" y="0"/>
                  </a:cubicBezTo>
                  <a:lnTo>
                    <a:pt x="0" y="20"/>
                  </a:lnTo>
                  <a:close/>
                </a:path>
              </a:pathLst>
            </a:custGeom>
            <a:noFill/>
            <a:ln w="14288" cap="rnd">
              <a:solidFill>
                <a:srgbClr val="FFFFFF"/>
              </a:solidFill>
              <a:prstDash val="solid"/>
              <a:round/>
              <a:headEnd/>
              <a:tailEnd/>
            </a:ln>
          </p:spPr>
          <p:txBody>
            <a:bodyPr/>
            <a:lstStyle/>
            <a:p>
              <a:endParaRPr lang="zh-CN" altLang="en-US"/>
            </a:p>
          </p:txBody>
        </p:sp>
        <p:pic>
          <p:nvPicPr>
            <p:cNvPr id="21658" name="Picture 117"/>
            <p:cNvPicPr>
              <a:picLocks noChangeAspect="1" noChangeArrowheads="1"/>
            </p:cNvPicPr>
            <p:nvPr/>
          </p:nvPicPr>
          <p:blipFill>
            <a:blip r:embed="rId18" cstate="print"/>
            <a:srcRect/>
            <a:stretch>
              <a:fillRect/>
            </a:stretch>
          </p:blipFill>
          <p:spPr bwMode="auto">
            <a:xfrm>
              <a:off x="3275" y="432"/>
              <a:ext cx="192" cy="269"/>
            </a:xfrm>
            <a:prstGeom prst="rect">
              <a:avLst/>
            </a:prstGeom>
            <a:noFill/>
            <a:ln w="9525">
              <a:noFill/>
              <a:miter lim="800000"/>
              <a:headEnd/>
              <a:tailEnd/>
            </a:ln>
          </p:spPr>
        </p:pic>
        <p:pic>
          <p:nvPicPr>
            <p:cNvPr id="21659" name="Picture 118"/>
            <p:cNvPicPr>
              <a:picLocks noChangeAspect="1" noChangeArrowheads="1"/>
            </p:cNvPicPr>
            <p:nvPr/>
          </p:nvPicPr>
          <p:blipFill>
            <a:blip r:embed="rId19" cstate="print"/>
            <a:srcRect/>
            <a:stretch>
              <a:fillRect/>
            </a:stretch>
          </p:blipFill>
          <p:spPr bwMode="auto">
            <a:xfrm>
              <a:off x="3275" y="432"/>
              <a:ext cx="192" cy="269"/>
            </a:xfrm>
            <a:prstGeom prst="rect">
              <a:avLst/>
            </a:prstGeom>
            <a:noFill/>
            <a:ln w="9525">
              <a:noFill/>
              <a:miter lim="800000"/>
              <a:headEnd/>
              <a:tailEnd/>
            </a:ln>
          </p:spPr>
        </p:pic>
        <p:sp>
          <p:nvSpPr>
            <p:cNvPr id="21660" name="Freeform 119"/>
            <p:cNvSpPr>
              <a:spLocks/>
            </p:cNvSpPr>
            <p:nvPr/>
          </p:nvSpPr>
          <p:spPr bwMode="auto">
            <a:xfrm>
              <a:off x="3289" y="440"/>
              <a:ext cx="168" cy="250"/>
            </a:xfrm>
            <a:custGeom>
              <a:avLst/>
              <a:gdLst>
                <a:gd name="T0" fmla="*/ 55 w 294"/>
                <a:gd name="T1" fmla="*/ 58 h 521"/>
                <a:gd name="T2" fmla="*/ 0 w 294"/>
                <a:gd name="T3" fmla="*/ 39 h 521"/>
                <a:gd name="T4" fmla="*/ 0 w 294"/>
                <a:gd name="T5" fmla="*/ 39 h 521"/>
                <a:gd name="T6" fmla="*/ 0 w 294"/>
                <a:gd name="T7" fmla="*/ 1 h 521"/>
                <a:gd name="T8" fmla="*/ 1 w 294"/>
                <a:gd name="T9" fmla="*/ 0 h 521"/>
                <a:gd name="T10" fmla="*/ 55 w 294"/>
                <a:gd name="T11" fmla="*/ 18 h 521"/>
                <a:gd name="T12" fmla="*/ 55 w 294"/>
                <a:gd name="T13" fmla="*/ 58 h 521"/>
                <a:gd name="T14" fmla="*/ 0 60000 65536"/>
                <a:gd name="T15" fmla="*/ 0 60000 65536"/>
                <a:gd name="T16" fmla="*/ 0 60000 65536"/>
                <a:gd name="T17" fmla="*/ 0 60000 65536"/>
                <a:gd name="T18" fmla="*/ 0 60000 65536"/>
                <a:gd name="T19" fmla="*/ 0 60000 65536"/>
                <a:gd name="T20" fmla="*/ 0 60000 65536"/>
                <a:gd name="T21" fmla="*/ 0 w 294"/>
                <a:gd name="T22" fmla="*/ 0 h 521"/>
                <a:gd name="T23" fmla="*/ 294 w 294"/>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521">
                  <a:moveTo>
                    <a:pt x="294" y="521"/>
                  </a:moveTo>
                  <a:cubicBezTo>
                    <a:pt x="187" y="483"/>
                    <a:pt x="88" y="425"/>
                    <a:pt x="0" y="351"/>
                  </a:cubicBezTo>
                  <a:lnTo>
                    <a:pt x="0" y="14"/>
                  </a:lnTo>
                  <a:cubicBezTo>
                    <a:pt x="1" y="8"/>
                    <a:pt x="3" y="3"/>
                    <a:pt x="7" y="0"/>
                  </a:cubicBezTo>
                  <a:lnTo>
                    <a:pt x="294" y="165"/>
                  </a:lnTo>
                  <a:lnTo>
                    <a:pt x="294" y="521"/>
                  </a:lnTo>
                  <a:close/>
                </a:path>
              </a:pathLst>
            </a:custGeom>
            <a:noFill/>
            <a:ln w="14288" cap="rnd">
              <a:solidFill>
                <a:srgbClr val="000000"/>
              </a:solidFill>
              <a:prstDash val="solid"/>
              <a:round/>
              <a:headEnd/>
              <a:tailEnd/>
            </a:ln>
          </p:spPr>
          <p:txBody>
            <a:bodyPr/>
            <a:lstStyle/>
            <a:p>
              <a:endParaRPr lang="zh-CN" altLang="en-US"/>
            </a:p>
          </p:txBody>
        </p:sp>
        <p:pic>
          <p:nvPicPr>
            <p:cNvPr id="21661" name="Picture 120"/>
            <p:cNvPicPr>
              <a:picLocks noChangeAspect="1" noChangeArrowheads="1"/>
            </p:cNvPicPr>
            <p:nvPr/>
          </p:nvPicPr>
          <p:blipFill>
            <a:blip r:embed="rId20" cstate="print"/>
            <a:srcRect/>
            <a:stretch>
              <a:fillRect/>
            </a:stretch>
          </p:blipFill>
          <p:spPr bwMode="auto">
            <a:xfrm>
              <a:off x="3394" y="632"/>
              <a:ext cx="64" cy="54"/>
            </a:xfrm>
            <a:prstGeom prst="rect">
              <a:avLst/>
            </a:prstGeom>
            <a:noFill/>
            <a:ln w="9525">
              <a:noFill/>
              <a:miter lim="800000"/>
              <a:headEnd/>
              <a:tailEnd/>
            </a:ln>
          </p:spPr>
        </p:pic>
        <p:pic>
          <p:nvPicPr>
            <p:cNvPr id="21662" name="Picture 121"/>
            <p:cNvPicPr>
              <a:picLocks noChangeAspect="1" noChangeArrowheads="1"/>
            </p:cNvPicPr>
            <p:nvPr/>
          </p:nvPicPr>
          <p:blipFill>
            <a:blip r:embed="rId21" cstate="print"/>
            <a:srcRect/>
            <a:stretch>
              <a:fillRect/>
            </a:stretch>
          </p:blipFill>
          <p:spPr bwMode="auto">
            <a:xfrm>
              <a:off x="3394" y="632"/>
              <a:ext cx="64" cy="54"/>
            </a:xfrm>
            <a:prstGeom prst="rect">
              <a:avLst/>
            </a:prstGeom>
            <a:noFill/>
            <a:ln w="9525">
              <a:noFill/>
              <a:miter lim="800000"/>
              <a:headEnd/>
              <a:tailEnd/>
            </a:ln>
          </p:spPr>
        </p:pic>
        <p:sp>
          <p:nvSpPr>
            <p:cNvPr id="21663" name="Freeform 122"/>
            <p:cNvSpPr>
              <a:spLocks/>
            </p:cNvSpPr>
            <p:nvPr/>
          </p:nvSpPr>
          <p:spPr bwMode="auto">
            <a:xfrm>
              <a:off x="3410" y="649"/>
              <a:ext cx="23" cy="21"/>
            </a:xfrm>
            <a:custGeom>
              <a:avLst/>
              <a:gdLst>
                <a:gd name="T0" fmla="*/ 19 w 23"/>
                <a:gd name="T1" fmla="*/ 7 h 21"/>
                <a:gd name="T2" fmla="*/ 6 w 23"/>
                <a:gd name="T3" fmla="*/ 2 h 21"/>
                <a:gd name="T4" fmla="*/ 4 w 23"/>
                <a:gd name="T5" fmla="*/ 14 h 21"/>
                <a:gd name="T6" fmla="*/ 18 w 23"/>
                <a:gd name="T7" fmla="*/ 19 h 21"/>
                <a:gd name="T8" fmla="*/ 19 w 23"/>
                <a:gd name="T9" fmla="*/ 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9" y="7"/>
                  </a:moveTo>
                  <a:cubicBezTo>
                    <a:pt x="16" y="2"/>
                    <a:pt x="10" y="0"/>
                    <a:pt x="6" y="2"/>
                  </a:cubicBezTo>
                  <a:cubicBezTo>
                    <a:pt x="2" y="4"/>
                    <a:pt x="0" y="9"/>
                    <a:pt x="4" y="14"/>
                  </a:cubicBezTo>
                  <a:cubicBezTo>
                    <a:pt x="7" y="19"/>
                    <a:pt x="14" y="21"/>
                    <a:pt x="18" y="19"/>
                  </a:cubicBezTo>
                  <a:cubicBezTo>
                    <a:pt x="22" y="17"/>
                    <a:pt x="23" y="12"/>
                    <a:pt x="19" y="7"/>
                  </a:cubicBezTo>
                </a:path>
              </a:pathLst>
            </a:custGeom>
            <a:noFill/>
            <a:ln w="3175" cap="rnd">
              <a:solidFill>
                <a:srgbClr val="000000"/>
              </a:solidFill>
              <a:prstDash val="solid"/>
              <a:round/>
              <a:headEnd/>
              <a:tailEnd/>
            </a:ln>
          </p:spPr>
          <p:txBody>
            <a:bodyPr/>
            <a:lstStyle/>
            <a:p>
              <a:endParaRPr lang="zh-CN" altLang="en-US"/>
            </a:p>
          </p:txBody>
        </p:sp>
        <p:sp>
          <p:nvSpPr>
            <p:cNvPr id="21664" name="Freeform 123"/>
            <p:cNvSpPr>
              <a:spLocks/>
            </p:cNvSpPr>
            <p:nvPr/>
          </p:nvSpPr>
          <p:spPr bwMode="auto">
            <a:xfrm>
              <a:off x="3289" y="432"/>
              <a:ext cx="296" cy="258"/>
            </a:xfrm>
            <a:custGeom>
              <a:avLst/>
              <a:gdLst>
                <a:gd name="T0" fmla="*/ 55 w 517"/>
                <a:gd name="T1" fmla="*/ 60 h 537"/>
                <a:gd name="T2" fmla="*/ 64 w 517"/>
                <a:gd name="T3" fmla="*/ 56 h 537"/>
                <a:gd name="T4" fmla="*/ 92 w 517"/>
                <a:gd name="T5" fmla="*/ 40 h 537"/>
                <a:gd name="T6" fmla="*/ 94 w 517"/>
                <a:gd name="T7" fmla="*/ 27 h 537"/>
                <a:gd name="T8" fmla="*/ 5 w 517"/>
                <a:gd name="T9" fmla="*/ 1 h 537"/>
                <a:gd name="T10" fmla="*/ 0 w 517"/>
                <a:gd name="T11" fmla="*/ 3 h 537"/>
                <a:gd name="T12" fmla="*/ 0 w 517"/>
                <a:gd name="T13" fmla="*/ 41 h 537"/>
                <a:gd name="T14" fmla="*/ 13 w 517"/>
                <a:gd name="T15" fmla="*/ 47 h 537"/>
                <a:gd name="T16" fmla="*/ 9 w 517"/>
                <a:gd name="T17" fmla="*/ 49 h 537"/>
                <a:gd name="T18" fmla="*/ 35 w 517"/>
                <a:gd name="T19" fmla="*/ 59 h 537"/>
                <a:gd name="T20" fmla="*/ 41 w 517"/>
                <a:gd name="T21" fmla="*/ 57 h 537"/>
                <a:gd name="T22" fmla="*/ 55 w 517"/>
                <a:gd name="T23" fmla="*/ 60 h 5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7"/>
                <a:gd name="T37" fmla="*/ 0 h 537"/>
                <a:gd name="T38" fmla="*/ 517 w 517"/>
                <a:gd name="T39" fmla="*/ 537 h 5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7" h="537">
                  <a:moveTo>
                    <a:pt x="294" y="537"/>
                  </a:moveTo>
                  <a:lnTo>
                    <a:pt x="341" y="507"/>
                  </a:lnTo>
                  <a:cubicBezTo>
                    <a:pt x="400" y="473"/>
                    <a:pt x="451" y="424"/>
                    <a:pt x="490" y="365"/>
                  </a:cubicBezTo>
                  <a:cubicBezTo>
                    <a:pt x="512" y="328"/>
                    <a:pt x="517" y="283"/>
                    <a:pt x="504" y="242"/>
                  </a:cubicBezTo>
                  <a:cubicBezTo>
                    <a:pt x="425" y="90"/>
                    <a:pt x="242" y="0"/>
                    <a:pt x="28" y="8"/>
                  </a:cubicBezTo>
                  <a:cubicBezTo>
                    <a:pt x="11" y="10"/>
                    <a:pt x="2" y="17"/>
                    <a:pt x="0" y="30"/>
                  </a:cubicBezTo>
                  <a:lnTo>
                    <a:pt x="0" y="367"/>
                  </a:lnTo>
                  <a:cubicBezTo>
                    <a:pt x="23" y="387"/>
                    <a:pt x="47" y="405"/>
                    <a:pt x="72" y="422"/>
                  </a:cubicBezTo>
                  <a:cubicBezTo>
                    <a:pt x="63" y="428"/>
                    <a:pt x="54" y="434"/>
                    <a:pt x="46" y="440"/>
                  </a:cubicBezTo>
                  <a:cubicBezTo>
                    <a:pt x="91" y="474"/>
                    <a:pt x="138" y="503"/>
                    <a:pt x="189" y="527"/>
                  </a:cubicBezTo>
                  <a:cubicBezTo>
                    <a:pt x="199" y="521"/>
                    <a:pt x="209" y="515"/>
                    <a:pt x="219" y="509"/>
                  </a:cubicBezTo>
                  <a:cubicBezTo>
                    <a:pt x="243" y="520"/>
                    <a:pt x="269" y="529"/>
                    <a:pt x="294" y="537"/>
                  </a:cubicBezTo>
                  <a:close/>
                </a:path>
              </a:pathLst>
            </a:custGeom>
            <a:noFill/>
            <a:ln w="28575" cap="rnd">
              <a:solidFill>
                <a:srgbClr val="000000"/>
              </a:solidFill>
              <a:prstDash val="solid"/>
              <a:round/>
              <a:headEnd/>
              <a:tailEnd/>
            </a:ln>
          </p:spPr>
          <p:txBody>
            <a:bodyPr/>
            <a:lstStyle/>
            <a:p>
              <a:endParaRPr lang="zh-CN" altLang="en-US"/>
            </a:p>
          </p:txBody>
        </p:sp>
        <p:sp>
          <p:nvSpPr>
            <p:cNvPr id="21665" name="Freeform 124"/>
            <p:cNvSpPr>
              <a:spLocks/>
            </p:cNvSpPr>
            <p:nvPr/>
          </p:nvSpPr>
          <p:spPr bwMode="auto">
            <a:xfrm>
              <a:off x="3302" y="464"/>
              <a:ext cx="143" cy="187"/>
            </a:xfrm>
            <a:custGeom>
              <a:avLst/>
              <a:gdLst>
                <a:gd name="T0" fmla="*/ 0 w 143"/>
                <a:gd name="T1" fmla="*/ 0 h 187"/>
                <a:gd name="T2" fmla="*/ 1 w 143"/>
                <a:gd name="T3" fmla="*/ 115 h 187"/>
                <a:gd name="T4" fmla="*/ 143 w 143"/>
                <a:gd name="T5" fmla="*/ 187 h 187"/>
                <a:gd name="T6" fmla="*/ 0 60000 65536"/>
                <a:gd name="T7" fmla="*/ 0 60000 65536"/>
                <a:gd name="T8" fmla="*/ 0 60000 65536"/>
                <a:gd name="T9" fmla="*/ 0 w 143"/>
                <a:gd name="T10" fmla="*/ 0 h 187"/>
                <a:gd name="T11" fmla="*/ 143 w 143"/>
                <a:gd name="T12" fmla="*/ 187 h 187"/>
              </a:gdLst>
              <a:ahLst/>
              <a:cxnLst>
                <a:cxn ang="T6">
                  <a:pos x="T0" y="T1"/>
                </a:cxn>
                <a:cxn ang="T7">
                  <a:pos x="T2" y="T3"/>
                </a:cxn>
                <a:cxn ang="T8">
                  <a:pos x="T4" y="T5"/>
                </a:cxn>
              </a:cxnLst>
              <a:rect l="T9" t="T10" r="T11" b="T12"/>
              <a:pathLst>
                <a:path w="143" h="187">
                  <a:moveTo>
                    <a:pt x="0" y="0"/>
                  </a:moveTo>
                  <a:lnTo>
                    <a:pt x="1" y="115"/>
                  </a:lnTo>
                  <a:lnTo>
                    <a:pt x="143" y="187"/>
                  </a:lnTo>
                </a:path>
              </a:pathLst>
            </a:custGeom>
            <a:noFill/>
            <a:ln w="14288" cap="rnd">
              <a:solidFill>
                <a:srgbClr val="FFFFFF"/>
              </a:solidFill>
              <a:prstDash val="solid"/>
              <a:round/>
              <a:headEnd/>
              <a:tailEnd/>
            </a:ln>
          </p:spPr>
          <p:txBody>
            <a:bodyPr/>
            <a:lstStyle/>
            <a:p>
              <a:endParaRPr lang="zh-CN" altLang="en-US"/>
            </a:p>
          </p:txBody>
        </p:sp>
        <p:pic>
          <p:nvPicPr>
            <p:cNvPr id="21666" name="Picture 125"/>
            <p:cNvPicPr>
              <a:picLocks noChangeAspect="1" noChangeArrowheads="1"/>
            </p:cNvPicPr>
            <p:nvPr/>
          </p:nvPicPr>
          <p:blipFill>
            <a:blip r:embed="rId22" cstate="print"/>
            <a:srcRect/>
            <a:stretch>
              <a:fillRect/>
            </a:stretch>
          </p:blipFill>
          <p:spPr bwMode="auto">
            <a:xfrm>
              <a:off x="3284" y="578"/>
              <a:ext cx="64" cy="54"/>
            </a:xfrm>
            <a:prstGeom prst="rect">
              <a:avLst/>
            </a:prstGeom>
            <a:noFill/>
            <a:ln w="9525">
              <a:noFill/>
              <a:miter lim="800000"/>
              <a:headEnd/>
              <a:tailEnd/>
            </a:ln>
          </p:spPr>
        </p:pic>
        <p:pic>
          <p:nvPicPr>
            <p:cNvPr id="21667" name="Picture 126"/>
            <p:cNvPicPr>
              <a:picLocks noChangeAspect="1" noChangeArrowheads="1"/>
            </p:cNvPicPr>
            <p:nvPr/>
          </p:nvPicPr>
          <p:blipFill>
            <a:blip r:embed="rId23" cstate="print"/>
            <a:srcRect/>
            <a:stretch>
              <a:fillRect/>
            </a:stretch>
          </p:blipFill>
          <p:spPr bwMode="auto">
            <a:xfrm>
              <a:off x="3284" y="578"/>
              <a:ext cx="64" cy="54"/>
            </a:xfrm>
            <a:prstGeom prst="rect">
              <a:avLst/>
            </a:prstGeom>
            <a:noFill/>
            <a:ln w="9525">
              <a:noFill/>
              <a:miter lim="800000"/>
              <a:headEnd/>
              <a:tailEnd/>
            </a:ln>
          </p:spPr>
        </p:pic>
        <p:sp>
          <p:nvSpPr>
            <p:cNvPr id="21668" name="Freeform 127"/>
            <p:cNvSpPr>
              <a:spLocks/>
            </p:cNvSpPr>
            <p:nvPr/>
          </p:nvSpPr>
          <p:spPr bwMode="auto">
            <a:xfrm>
              <a:off x="3306" y="598"/>
              <a:ext cx="22" cy="21"/>
            </a:xfrm>
            <a:custGeom>
              <a:avLst/>
              <a:gdLst>
                <a:gd name="T0" fmla="*/ 19 w 22"/>
                <a:gd name="T1" fmla="*/ 7 h 21"/>
                <a:gd name="T2" fmla="*/ 5 w 22"/>
                <a:gd name="T3" fmla="*/ 2 h 21"/>
                <a:gd name="T4" fmla="*/ 4 w 22"/>
                <a:gd name="T5" fmla="*/ 14 h 21"/>
                <a:gd name="T6" fmla="*/ 17 w 22"/>
                <a:gd name="T7" fmla="*/ 19 h 21"/>
                <a:gd name="T8" fmla="*/ 19 w 22"/>
                <a:gd name="T9" fmla="*/ 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9" y="7"/>
                  </a:moveTo>
                  <a:cubicBezTo>
                    <a:pt x="16" y="2"/>
                    <a:pt x="9" y="0"/>
                    <a:pt x="5" y="2"/>
                  </a:cubicBezTo>
                  <a:cubicBezTo>
                    <a:pt x="1" y="4"/>
                    <a:pt x="0" y="9"/>
                    <a:pt x="4" y="14"/>
                  </a:cubicBezTo>
                  <a:cubicBezTo>
                    <a:pt x="7" y="19"/>
                    <a:pt x="13" y="21"/>
                    <a:pt x="17" y="19"/>
                  </a:cubicBezTo>
                  <a:cubicBezTo>
                    <a:pt x="21" y="17"/>
                    <a:pt x="22" y="12"/>
                    <a:pt x="19" y="7"/>
                  </a:cubicBezTo>
                </a:path>
              </a:pathLst>
            </a:custGeom>
            <a:noFill/>
            <a:ln w="3175" cap="rnd">
              <a:solidFill>
                <a:srgbClr val="000000"/>
              </a:solidFill>
              <a:prstDash val="solid"/>
              <a:round/>
              <a:headEnd/>
              <a:tailEnd/>
            </a:ln>
          </p:spPr>
          <p:txBody>
            <a:bodyPr/>
            <a:lstStyle/>
            <a:p>
              <a:endParaRPr lang="zh-CN" altLang="en-US"/>
            </a:p>
          </p:txBody>
        </p:sp>
        <p:sp>
          <p:nvSpPr>
            <p:cNvPr id="21669" name="Freeform 128"/>
            <p:cNvSpPr>
              <a:spLocks noEditPoints="1"/>
            </p:cNvSpPr>
            <p:nvPr/>
          </p:nvSpPr>
          <p:spPr bwMode="auto">
            <a:xfrm>
              <a:off x="3201" y="655"/>
              <a:ext cx="188" cy="95"/>
            </a:xfrm>
            <a:custGeom>
              <a:avLst/>
              <a:gdLst>
                <a:gd name="T0" fmla="*/ 21 w 188"/>
                <a:gd name="T1" fmla="*/ 28 h 95"/>
                <a:gd name="T2" fmla="*/ 14 w 188"/>
                <a:gd name="T3" fmla="*/ 21 h 95"/>
                <a:gd name="T4" fmla="*/ 24 w 188"/>
                <a:gd name="T5" fmla="*/ 15 h 95"/>
                <a:gd name="T6" fmla="*/ 40 w 188"/>
                <a:gd name="T7" fmla="*/ 18 h 95"/>
                <a:gd name="T8" fmla="*/ 28 w 188"/>
                <a:gd name="T9" fmla="*/ 13 h 95"/>
                <a:gd name="T10" fmla="*/ 63 w 188"/>
                <a:gd name="T11" fmla="*/ 6 h 95"/>
                <a:gd name="T12" fmla="*/ 63 w 188"/>
                <a:gd name="T13" fmla="*/ 15 h 95"/>
                <a:gd name="T14" fmla="*/ 72 w 188"/>
                <a:gd name="T15" fmla="*/ 10 h 95"/>
                <a:gd name="T16" fmla="*/ 95 w 188"/>
                <a:gd name="T17" fmla="*/ 31 h 95"/>
                <a:gd name="T18" fmla="*/ 84 w 188"/>
                <a:gd name="T19" fmla="*/ 26 h 95"/>
                <a:gd name="T20" fmla="*/ 125 w 188"/>
                <a:gd name="T21" fmla="*/ 36 h 95"/>
                <a:gd name="T22" fmla="*/ 146 w 188"/>
                <a:gd name="T23" fmla="*/ 57 h 95"/>
                <a:gd name="T24" fmla="*/ 156 w 188"/>
                <a:gd name="T25" fmla="*/ 51 h 95"/>
                <a:gd name="T26" fmla="*/ 179 w 188"/>
                <a:gd name="T27" fmla="*/ 72 h 95"/>
                <a:gd name="T28" fmla="*/ 168 w 188"/>
                <a:gd name="T29" fmla="*/ 67 h 95"/>
                <a:gd name="T30" fmla="*/ 174 w 188"/>
                <a:gd name="T31" fmla="*/ 75 h 95"/>
                <a:gd name="T32" fmla="*/ 133 w 188"/>
                <a:gd name="T33" fmla="*/ 64 h 95"/>
                <a:gd name="T34" fmla="*/ 142 w 188"/>
                <a:gd name="T35" fmla="*/ 59 h 95"/>
                <a:gd name="T36" fmla="*/ 137 w 188"/>
                <a:gd name="T37" fmla="*/ 52 h 95"/>
                <a:gd name="T38" fmla="*/ 126 w 188"/>
                <a:gd name="T39" fmla="*/ 46 h 95"/>
                <a:gd name="T40" fmla="*/ 133 w 188"/>
                <a:gd name="T41" fmla="*/ 54 h 95"/>
                <a:gd name="T42" fmla="*/ 91 w 188"/>
                <a:gd name="T43" fmla="*/ 44 h 95"/>
                <a:gd name="T44" fmla="*/ 100 w 188"/>
                <a:gd name="T45" fmla="*/ 38 h 95"/>
                <a:gd name="T46" fmla="*/ 81 w 188"/>
                <a:gd name="T47" fmla="*/ 39 h 95"/>
                <a:gd name="T48" fmla="*/ 70 w 188"/>
                <a:gd name="T49" fmla="*/ 33 h 95"/>
                <a:gd name="T50" fmla="*/ 70 w 188"/>
                <a:gd name="T51" fmla="*/ 23 h 95"/>
                <a:gd name="T52" fmla="*/ 35 w 188"/>
                <a:gd name="T53" fmla="*/ 31 h 95"/>
                <a:gd name="T54" fmla="*/ 45 w 188"/>
                <a:gd name="T55" fmla="*/ 26 h 95"/>
                <a:gd name="T56" fmla="*/ 68 w 188"/>
                <a:gd name="T57" fmla="*/ 46 h 95"/>
                <a:gd name="T58" fmla="*/ 56 w 188"/>
                <a:gd name="T59" fmla="*/ 41 h 95"/>
                <a:gd name="T60" fmla="*/ 98 w 188"/>
                <a:gd name="T61" fmla="*/ 52 h 95"/>
                <a:gd name="T62" fmla="*/ 98 w 188"/>
                <a:gd name="T63" fmla="*/ 61 h 95"/>
                <a:gd name="T64" fmla="*/ 107 w 188"/>
                <a:gd name="T65" fmla="*/ 57 h 95"/>
                <a:gd name="T66" fmla="*/ 130 w 188"/>
                <a:gd name="T67" fmla="*/ 77 h 95"/>
                <a:gd name="T68" fmla="*/ 119 w 188"/>
                <a:gd name="T69" fmla="*/ 72 h 95"/>
                <a:gd name="T70" fmla="*/ 160 w 188"/>
                <a:gd name="T71" fmla="*/ 83 h 95"/>
                <a:gd name="T72" fmla="*/ 126 w 188"/>
                <a:gd name="T73" fmla="*/ 90 h 95"/>
                <a:gd name="T74" fmla="*/ 135 w 188"/>
                <a:gd name="T75" fmla="*/ 84 h 95"/>
                <a:gd name="T76" fmla="*/ 116 w 188"/>
                <a:gd name="T77" fmla="*/ 85 h 95"/>
                <a:gd name="T78" fmla="*/ 105 w 188"/>
                <a:gd name="T79" fmla="*/ 80 h 95"/>
                <a:gd name="T80" fmla="*/ 105 w 188"/>
                <a:gd name="T81" fmla="*/ 70 h 95"/>
                <a:gd name="T82" fmla="*/ 21 w 188"/>
                <a:gd name="T83" fmla="*/ 38 h 95"/>
                <a:gd name="T84" fmla="*/ 30 w 188"/>
                <a:gd name="T85" fmla="*/ 33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95"/>
                <a:gd name="T131" fmla="*/ 188 w 188"/>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95">
                  <a:moveTo>
                    <a:pt x="0" y="28"/>
                  </a:moveTo>
                  <a:lnTo>
                    <a:pt x="12" y="33"/>
                  </a:lnTo>
                  <a:lnTo>
                    <a:pt x="21" y="28"/>
                  </a:lnTo>
                  <a:lnTo>
                    <a:pt x="10" y="23"/>
                  </a:lnTo>
                  <a:lnTo>
                    <a:pt x="0" y="28"/>
                  </a:lnTo>
                  <a:close/>
                  <a:moveTo>
                    <a:pt x="14" y="21"/>
                  </a:moveTo>
                  <a:lnTo>
                    <a:pt x="25" y="26"/>
                  </a:lnTo>
                  <a:lnTo>
                    <a:pt x="35" y="21"/>
                  </a:lnTo>
                  <a:lnTo>
                    <a:pt x="24" y="15"/>
                  </a:lnTo>
                  <a:lnTo>
                    <a:pt x="14" y="21"/>
                  </a:lnTo>
                  <a:close/>
                  <a:moveTo>
                    <a:pt x="28" y="13"/>
                  </a:moveTo>
                  <a:lnTo>
                    <a:pt x="40" y="18"/>
                  </a:lnTo>
                  <a:lnTo>
                    <a:pt x="49" y="13"/>
                  </a:lnTo>
                  <a:lnTo>
                    <a:pt x="37" y="8"/>
                  </a:lnTo>
                  <a:lnTo>
                    <a:pt x="28" y="13"/>
                  </a:lnTo>
                  <a:close/>
                  <a:moveTo>
                    <a:pt x="42" y="5"/>
                  </a:moveTo>
                  <a:lnTo>
                    <a:pt x="53" y="10"/>
                  </a:lnTo>
                  <a:lnTo>
                    <a:pt x="63" y="6"/>
                  </a:lnTo>
                  <a:lnTo>
                    <a:pt x="52" y="0"/>
                  </a:lnTo>
                  <a:lnTo>
                    <a:pt x="42" y="5"/>
                  </a:lnTo>
                  <a:close/>
                  <a:moveTo>
                    <a:pt x="63" y="15"/>
                  </a:moveTo>
                  <a:lnTo>
                    <a:pt x="74" y="21"/>
                  </a:lnTo>
                  <a:lnTo>
                    <a:pt x="84" y="16"/>
                  </a:lnTo>
                  <a:lnTo>
                    <a:pt x="72" y="10"/>
                  </a:lnTo>
                  <a:lnTo>
                    <a:pt x="63" y="15"/>
                  </a:lnTo>
                  <a:close/>
                  <a:moveTo>
                    <a:pt x="84" y="26"/>
                  </a:moveTo>
                  <a:lnTo>
                    <a:pt x="95" y="31"/>
                  </a:lnTo>
                  <a:lnTo>
                    <a:pt x="105" y="26"/>
                  </a:lnTo>
                  <a:lnTo>
                    <a:pt x="93" y="21"/>
                  </a:lnTo>
                  <a:lnTo>
                    <a:pt x="84" y="26"/>
                  </a:lnTo>
                  <a:close/>
                  <a:moveTo>
                    <a:pt x="105" y="36"/>
                  </a:moveTo>
                  <a:lnTo>
                    <a:pt x="116" y="41"/>
                  </a:lnTo>
                  <a:lnTo>
                    <a:pt x="125" y="36"/>
                  </a:lnTo>
                  <a:lnTo>
                    <a:pt x="114" y="31"/>
                  </a:lnTo>
                  <a:lnTo>
                    <a:pt x="105" y="36"/>
                  </a:lnTo>
                  <a:close/>
                  <a:moveTo>
                    <a:pt x="146" y="57"/>
                  </a:moveTo>
                  <a:lnTo>
                    <a:pt x="158" y="62"/>
                  </a:lnTo>
                  <a:lnTo>
                    <a:pt x="168" y="57"/>
                  </a:lnTo>
                  <a:lnTo>
                    <a:pt x="156" y="51"/>
                  </a:lnTo>
                  <a:lnTo>
                    <a:pt x="146" y="57"/>
                  </a:lnTo>
                  <a:close/>
                  <a:moveTo>
                    <a:pt x="168" y="67"/>
                  </a:moveTo>
                  <a:lnTo>
                    <a:pt x="179" y="72"/>
                  </a:lnTo>
                  <a:lnTo>
                    <a:pt x="188" y="67"/>
                  </a:lnTo>
                  <a:lnTo>
                    <a:pt x="177" y="62"/>
                  </a:lnTo>
                  <a:lnTo>
                    <a:pt x="168" y="67"/>
                  </a:lnTo>
                  <a:close/>
                  <a:moveTo>
                    <a:pt x="154" y="74"/>
                  </a:moveTo>
                  <a:lnTo>
                    <a:pt x="165" y="80"/>
                  </a:lnTo>
                  <a:lnTo>
                    <a:pt x="174" y="75"/>
                  </a:lnTo>
                  <a:lnTo>
                    <a:pt x="163" y="70"/>
                  </a:lnTo>
                  <a:lnTo>
                    <a:pt x="154" y="74"/>
                  </a:lnTo>
                  <a:close/>
                  <a:moveTo>
                    <a:pt x="133" y="64"/>
                  </a:moveTo>
                  <a:lnTo>
                    <a:pt x="144" y="70"/>
                  </a:lnTo>
                  <a:lnTo>
                    <a:pt x="153" y="65"/>
                  </a:lnTo>
                  <a:lnTo>
                    <a:pt x="142" y="59"/>
                  </a:lnTo>
                  <a:lnTo>
                    <a:pt x="133" y="64"/>
                  </a:lnTo>
                  <a:close/>
                  <a:moveTo>
                    <a:pt x="126" y="46"/>
                  </a:moveTo>
                  <a:lnTo>
                    <a:pt x="137" y="52"/>
                  </a:lnTo>
                  <a:lnTo>
                    <a:pt x="146" y="46"/>
                  </a:lnTo>
                  <a:lnTo>
                    <a:pt x="135" y="41"/>
                  </a:lnTo>
                  <a:lnTo>
                    <a:pt x="126" y="46"/>
                  </a:lnTo>
                  <a:close/>
                  <a:moveTo>
                    <a:pt x="112" y="54"/>
                  </a:moveTo>
                  <a:lnTo>
                    <a:pt x="123" y="59"/>
                  </a:lnTo>
                  <a:lnTo>
                    <a:pt x="133" y="54"/>
                  </a:lnTo>
                  <a:lnTo>
                    <a:pt x="121" y="49"/>
                  </a:lnTo>
                  <a:lnTo>
                    <a:pt x="112" y="54"/>
                  </a:lnTo>
                  <a:close/>
                  <a:moveTo>
                    <a:pt x="91" y="44"/>
                  </a:moveTo>
                  <a:lnTo>
                    <a:pt x="102" y="49"/>
                  </a:lnTo>
                  <a:lnTo>
                    <a:pt x="112" y="44"/>
                  </a:lnTo>
                  <a:lnTo>
                    <a:pt x="100" y="38"/>
                  </a:lnTo>
                  <a:lnTo>
                    <a:pt x="91" y="44"/>
                  </a:lnTo>
                  <a:close/>
                  <a:moveTo>
                    <a:pt x="70" y="33"/>
                  </a:moveTo>
                  <a:lnTo>
                    <a:pt x="81" y="39"/>
                  </a:lnTo>
                  <a:lnTo>
                    <a:pt x="90" y="33"/>
                  </a:lnTo>
                  <a:lnTo>
                    <a:pt x="80" y="28"/>
                  </a:lnTo>
                  <a:lnTo>
                    <a:pt x="70" y="33"/>
                  </a:lnTo>
                  <a:close/>
                  <a:moveTo>
                    <a:pt x="49" y="23"/>
                  </a:moveTo>
                  <a:lnTo>
                    <a:pt x="60" y="28"/>
                  </a:lnTo>
                  <a:lnTo>
                    <a:pt x="70" y="23"/>
                  </a:lnTo>
                  <a:lnTo>
                    <a:pt x="58" y="18"/>
                  </a:lnTo>
                  <a:lnTo>
                    <a:pt x="49" y="23"/>
                  </a:lnTo>
                  <a:close/>
                  <a:moveTo>
                    <a:pt x="35" y="31"/>
                  </a:moveTo>
                  <a:lnTo>
                    <a:pt x="46" y="36"/>
                  </a:lnTo>
                  <a:lnTo>
                    <a:pt x="56" y="31"/>
                  </a:lnTo>
                  <a:lnTo>
                    <a:pt x="45" y="26"/>
                  </a:lnTo>
                  <a:lnTo>
                    <a:pt x="35" y="31"/>
                  </a:lnTo>
                  <a:close/>
                  <a:moveTo>
                    <a:pt x="56" y="41"/>
                  </a:moveTo>
                  <a:lnTo>
                    <a:pt x="68" y="46"/>
                  </a:lnTo>
                  <a:lnTo>
                    <a:pt x="77" y="41"/>
                  </a:lnTo>
                  <a:lnTo>
                    <a:pt x="65" y="36"/>
                  </a:lnTo>
                  <a:lnTo>
                    <a:pt x="56" y="41"/>
                  </a:lnTo>
                  <a:close/>
                  <a:moveTo>
                    <a:pt x="77" y="51"/>
                  </a:moveTo>
                  <a:lnTo>
                    <a:pt x="88" y="57"/>
                  </a:lnTo>
                  <a:lnTo>
                    <a:pt x="98" y="52"/>
                  </a:lnTo>
                  <a:lnTo>
                    <a:pt x="86" y="46"/>
                  </a:lnTo>
                  <a:lnTo>
                    <a:pt x="77" y="51"/>
                  </a:lnTo>
                  <a:close/>
                  <a:moveTo>
                    <a:pt x="98" y="61"/>
                  </a:moveTo>
                  <a:lnTo>
                    <a:pt x="109" y="67"/>
                  </a:lnTo>
                  <a:lnTo>
                    <a:pt x="118" y="62"/>
                  </a:lnTo>
                  <a:lnTo>
                    <a:pt x="107" y="57"/>
                  </a:lnTo>
                  <a:lnTo>
                    <a:pt x="98" y="61"/>
                  </a:lnTo>
                  <a:close/>
                  <a:moveTo>
                    <a:pt x="119" y="72"/>
                  </a:moveTo>
                  <a:lnTo>
                    <a:pt x="130" y="77"/>
                  </a:lnTo>
                  <a:lnTo>
                    <a:pt x="140" y="72"/>
                  </a:lnTo>
                  <a:lnTo>
                    <a:pt x="128" y="67"/>
                  </a:lnTo>
                  <a:lnTo>
                    <a:pt x="119" y="72"/>
                  </a:lnTo>
                  <a:close/>
                  <a:moveTo>
                    <a:pt x="140" y="82"/>
                  </a:moveTo>
                  <a:lnTo>
                    <a:pt x="151" y="87"/>
                  </a:lnTo>
                  <a:lnTo>
                    <a:pt x="160" y="83"/>
                  </a:lnTo>
                  <a:lnTo>
                    <a:pt x="149" y="77"/>
                  </a:lnTo>
                  <a:lnTo>
                    <a:pt x="140" y="82"/>
                  </a:lnTo>
                  <a:close/>
                  <a:moveTo>
                    <a:pt x="126" y="90"/>
                  </a:moveTo>
                  <a:lnTo>
                    <a:pt x="137" y="95"/>
                  </a:lnTo>
                  <a:lnTo>
                    <a:pt x="146" y="90"/>
                  </a:lnTo>
                  <a:lnTo>
                    <a:pt x="135" y="84"/>
                  </a:lnTo>
                  <a:lnTo>
                    <a:pt x="126" y="90"/>
                  </a:lnTo>
                  <a:close/>
                  <a:moveTo>
                    <a:pt x="105" y="80"/>
                  </a:moveTo>
                  <a:lnTo>
                    <a:pt x="116" y="85"/>
                  </a:lnTo>
                  <a:lnTo>
                    <a:pt x="125" y="80"/>
                  </a:lnTo>
                  <a:lnTo>
                    <a:pt x="114" y="74"/>
                  </a:lnTo>
                  <a:lnTo>
                    <a:pt x="105" y="80"/>
                  </a:lnTo>
                  <a:close/>
                  <a:moveTo>
                    <a:pt x="42" y="48"/>
                  </a:moveTo>
                  <a:lnTo>
                    <a:pt x="95" y="75"/>
                  </a:lnTo>
                  <a:lnTo>
                    <a:pt x="105" y="70"/>
                  </a:lnTo>
                  <a:lnTo>
                    <a:pt x="52" y="44"/>
                  </a:lnTo>
                  <a:lnTo>
                    <a:pt x="42" y="48"/>
                  </a:lnTo>
                  <a:close/>
                  <a:moveTo>
                    <a:pt x="21" y="38"/>
                  </a:moveTo>
                  <a:lnTo>
                    <a:pt x="33" y="44"/>
                  </a:lnTo>
                  <a:lnTo>
                    <a:pt x="42" y="39"/>
                  </a:lnTo>
                  <a:lnTo>
                    <a:pt x="30" y="33"/>
                  </a:lnTo>
                  <a:lnTo>
                    <a:pt x="21" y="38"/>
                  </a:lnTo>
                  <a:close/>
                </a:path>
              </a:pathLst>
            </a:custGeom>
            <a:solidFill>
              <a:srgbClr val="FFFFFF"/>
            </a:solidFill>
            <a:ln w="9525">
              <a:noFill/>
              <a:round/>
              <a:headEnd/>
              <a:tailEnd/>
            </a:ln>
          </p:spPr>
          <p:txBody>
            <a:bodyPr/>
            <a:lstStyle/>
            <a:p>
              <a:endParaRPr lang="zh-CN" altLang="en-US"/>
            </a:p>
          </p:txBody>
        </p:sp>
        <p:sp>
          <p:nvSpPr>
            <p:cNvPr id="21670" name="Freeform 129"/>
            <p:cNvSpPr>
              <a:spLocks noEditPoints="1"/>
            </p:cNvSpPr>
            <p:nvPr/>
          </p:nvSpPr>
          <p:spPr bwMode="auto">
            <a:xfrm>
              <a:off x="3201" y="660"/>
              <a:ext cx="188" cy="92"/>
            </a:xfrm>
            <a:custGeom>
              <a:avLst/>
              <a:gdLst>
                <a:gd name="T0" fmla="*/ 42 w 188"/>
                <a:gd name="T1" fmla="*/ 2 h 92"/>
                <a:gd name="T2" fmla="*/ 63 w 188"/>
                <a:gd name="T3" fmla="*/ 13 h 92"/>
                <a:gd name="T4" fmla="*/ 84 w 188"/>
                <a:gd name="T5" fmla="*/ 23 h 92"/>
                <a:gd name="T6" fmla="*/ 105 w 188"/>
                <a:gd name="T7" fmla="*/ 33 h 92"/>
                <a:gd name="T8" fmla="*/ 126 w 188"/>
                <a:gd name="T9" fmla="*/ 43 h 92"/>
                <a:gd name="T10" fmla="*/ 146 w 188"/>
                <a:gd name="T11" fmla="*/ 53 h 92"/>
                <a:gd name="T12" fmla="*/ 53 w 188"/>
                <a:gd name="T13" fmla="*/ 5 h 92"/>
                <a:gd name="T14" fmla="*/ 74 w 188"/>
                <a:gd name="T15" fmla="*/ 16 h 92"/>
                <a:gd name="T16" fmla="*/ 95 w 188"/>
                <a:gd name="T17" fmla="*/ 26 h 92"/>
                <a:gd name="T18" fmla="*/ 116 w 188"/>
                <a:gd name="T19" fmla="*/ 36 h 92"/>
                <a:gd name="T20" fmla="*/ 137 w 188"/>
                <a:gd name="T21" fmla="*/ 47 h 92"/>
                <a:gd name="T22" fmla="*/ 158 w 188"/>
                <a:gd name="T23" fmla="*/ 57 h 92"/>
                <a:gd name="T24" fmla="*/ 168 w 188"/>
                <a:gd name="T25" fmla="*/ 64 h 92"/>
                <a:gd name="T26" fmla="*/ 179 w 188"/>
                <a:gd name="T27" fmla="*/ 67 h 92"/>
                <a:gd name="T28" fmla="*/ 28 w 188"/>
                <a:gd name="T29" fmla="*/ 10 h 92"/>
                <a:gd name="T30" fmla="*/ 49 w 188"/>
                <a:gd name="T31" fmla="*/ 20 h 92"/>
                <a:gd name="T32" fmla="*/ 70 w 188"/>
                <a:gd name="T33" fmla="*/ 30 h 92"/>
                <a:gd name="T34" fmla="*/ 91 w 188"/>
                <a:gd name="T35" fmla="*/ 41 h 92"/>
                <a:gd name="T36" fmla="*/ 112 w 188"/>
                <a:gd name="T37" fmla="*/ 51 h 92"/>
                <a:gd name="T38" fmla="*/ 133 w 188"/>
                <a:gd name="T39" fmla="*/ 61 h 92"/>
                <a:gd name="T40" fmla="*/ 40 w 188"/>
                <a:gd name="T41" fmla="*/ 13 h 92"/>
                <a:gd name="T42" fmla="*/ 60 w 188"/>
                <a:gd name="T43" fmla="*/ 23 h 92"/>
                <a:gd name="T44" fmla="*/ 81 w 188"/>
                <a:gd name="T45" fmla="*/ 34 h 92"/>
                <a:gd name="T46" fmla="*/ 102 w 188"/>
                <a:gd name="T47" fmla="*/ 44 h 92"/>
                <a:gd name="T48" fmla="*/ 123 w 188"/>
                <a:gd name="T49" fmla="*/ 54 h 92"/>
                <a:gd name="T50" fmla="*/ 144 w 188"/>
                <a:gd name="T51" fmla="*/ 65 h 92"/>
                <a:gd name="T52" fmla="*/ 154 w 188"/>
                <a:gd name="T53" fmla="*/ 72 h 92"/>
                <a:gd name="T54" fmla="*/ 165 w 188"/>
                <a:gd name="T55" fmla="*/ 75 h 92"/>
                <a:gd name="T56" fmla="*/ 14 w 188"/>
                <a:gd name="T57" fmla="*/ 17 h 92"/>
                <a:gd name="T58" fmla="*/ 35 w 188"/>
                <a:gd name="T59" fmla="*/ 28 h 92"/>
                <a:gd name="T60" fmla="*/ 56 w 188"/>
                <a:gd name="T61" fmla="*/ 38 h 92"/>
                <a:gd name="T62" fmla="*/ 77 w 188"/>
                <a:gd name="T63" fmla="*/ 48 h 92"/>
                <a:gd name="T64" fmla="*/ 98 w 188"/>
                <a:gd name="T65" fmla="*/ 59 h 92"/>
                <a:gd name="T66" fmla="*/ 119 w 188"/>
                <a:gd name="T67" fmla="*/ 69 h 92"/>
                <a:gd name="T68" fmla="*/ 25 w 188"/>
                <a:gd name="T69" fmla="*/ 21 h 92"/>
                <a:gd name="T70" fmla="*/ 46 w 188"/>
                <a:gd name="T71" fmla="*/ 31 h 92"/>
                <a:gd name="T72" fmla="*/ 68 w 188"/>
                <a:gd name="T73" fmla="*/ 41 h 92"/>
                <a:gd name="T74" fmla="*/ 88 w 188"/>
                <a:gd name="T75" fmla="*/ 52 h 92"/>
                <a:gd name="T76" fmla="*/ 109 w 188"/>
                <a:gd name="T77" fmla="*/ 62 h 92"/>
                <a:gd name="T78" fmla="*/ 130 w 188"/>
                <a:gd name="T79" fmla="*/ 72 h 92"/>
                <a:gd name="T80" fmla="*/ 140 w 188"/>
                <a:gd name="T81" fmla="*/ 79 h 92"/>
                <a:gd name="T82" fmla="*/ 151 w 188"/>
                <a:gd name="T83" fmla="*/ 82 h 92"/>
                <a:gd name="T84" fmla="*/ 0 w 188"/>
                <a:gd name="T85" fmla="*/ 25 h 92"/>
                <a:gd name="T86" fmla="*/ 21 w 188"/>
                <a:gd name="T87" fmla="*/ 36 h 92"/>
                <a:gd name="T88" fmla="*/ 42 w 188"/>
                <a:gd name="T89" fmla="*/ 46 h 92"/>
                <a:gd name="T90" fmla="*/ 105 w 188"/>
                <a:gd name="T91" fmla="*/ 77 h 92"/>
                <a:gd name="T92" fmla="*/ 12 w 188"/>
                <a:gd name="T93" fmla="*/ 28 h 92"/>
                <a:gd name="T94" fmla="*/ 33 w 188"/>
                <a:gd name="T95" fmla="*/ 39 h 92"/>
                <a:gd name="T96" fmla="*/ 95 w 188"/>
                <a:gd name="T97" fmla="*/ 70 h 92"/>
                <a:gd name="T98" fmla="*/ 116 w 188"/>
                <a:gd name="T99" fmla="*/ 80 h 92"/>
                <a:gd name="T100" fmla="*/ 126 w 188"/>
                <a:gd name="T101" fmla="*/ 87 h 92"/>
                <a:gd name="T102" fmla="*/ 137 w 188"/>
                <a:gd name="T103" fmla="*/ 90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8"/>
                <a:gd name="T157" fmla="*/ 0 h 92"/>
                <a:gd name="T158" fmla="*/ 188 w 188"/>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8" h="92">
                  <a:moveTo>
                    <a:pt x="42" y="2"/>
                  </a:moveTo>
                  <a:lnTo>
                    <a:pt x="53" y="8"/>
                  </a:lnTo>
                  <a:lnTo>
                    <a:pt x="53" y="5"/>
                  </a:lnTo>
                  <a:lnTo>
                    <a:pt x="42" y="0"/>
                  </a:lnTo>
                  <a:lnTo>
                    <a:pt x="42" y="2"/>
                  </a:lnTo>
                  <a:close/>
                  <a:moveTo>
                    <a:pt x="63" y="13"/>
                  </a:moveTo>
                  <a:lnTo>
                    <a:pt x="74" y="18"/>
                  </a:lnTo>
                  <a:lnTo>
                    <a:pt x="74" y="16"/>
                  </a:lnTo>
                  <a:lnTo>
                    <a:pt x="63" y="10"/>
                  </a:lnTo>
                  <a:lnTo>
                    <a:pt x="63" y="13"/>
                  </a:lnTo>
                  <a:close/>
                  <a:moveTo>
                    <a:pt x="84" y="23"/>
                  </a:moveTo>
                  <a:lnTo>
                    <a:pt x="95" y="28"/>
                  </a:lnTo>
                  <a:lnTo>
                    <a:pt x="95" y="26"/>
                  </a:lnTo>
                  <a:lnTo>
                    <a:pt x="84" y="21"/>
                  </a:lnTo>
                  <a:lnTo>
                    <a:pt x="84" y="23"/>
                  </a:lnTo>
                  <a:close/>
                  <a:moveTo>
                    <a:pt x="105" y="33"/>
                  </a:moveTo>
                  <a:lnTo>
                    <a:pt x="116" y="39"/>
                  </a:lnTo>
                  <a:lnTo>
                    <a:pt x="116" y="36"/>
                  </a:lnTo>
                  <a:lnTo>
                    <a:pt x="105" y="31"/>
                  </a:lnTo>
                  <a:lnTo>
                    <a:pt x="105" y="33"/>
                  </a:lnTo>
                  <a:close/>
                  <a:moveTo>
                    <a:pt x="126" y="43"/>
                  </a:moveTo>
                  <a:lnTo>
                    <a:pt x="137" y="49"/>
                  </a:lnTo>
                  <a:lnTo>
                    <a:pt x="137" y="47"/>
                  </a:lnTo>
                  <a:lnTo>
                    <a:pt x="126" y="41"/>
                  </a:lnTo>
                  <a:lnTo>
                    <a:pt x="126" y="43"/>
                  </a:lnTo>
                  <a:close/>
                  <a:moveTo>
                    <a:pt x="146" y="53"/>
                  </a:moveTo>
                  <a:lnTo>
                    <a:pt x="158" y="59"/>
                  </a:lnTo>
                  <a:lnTo>
                    <a:pt x="158" y="57"/>
                  </a:lnTo>
                  <a:lnTo>
                    <a:pt x="146" y="52"/>
                  </a:lnTo>
                  <a:lnTo>
                    <a:pt x="146" y="53"/>
                  </a:lnTo>
                  <a:close/>
                  <a:moveTo>
                    <a:pt x="53" y="5"/>
                  </a:moveTo>
                  <a:lnTo>
                    <a:pt x="53" y="8"/>
                  </a:lnTo>
                  <a:lnTo>
                    <a:pt x="63" y="3"/>
                  </a:lnTo>
                  <a:lnTo>
                    <a:pt x="63" y="1"/>
                  </a:lnTo>
                  <a:lnTo>
                    <a:pt x="53" y="5"/>
                  </a:lnTo>
                  <a:close/>
                  <a:moveTo>
                    <a:pt x="74" y="16"/>
                  </a:moveTo>
                  <a:lnTo>
                    <a:pt x="74" y="18"/>
                  </a:lnTo>
                  <a:lnTo>
                    <a:pt x="84" y="13"/>
                  </a:lnTo>
                  <a:lnTo>
                    <a:pt x="84" y="11"/>
                  </a:lnTo>
                  <a:lnTo>
                    <a:pt x="74" y="16"/>
                  </a:lnTo>
                  <a:close/>
                  <a:moveTo>
                    <a:pt x="95" y="26"/>
                  </a:moveTo>
                  <a:lnTo>
                    <a:pt x="95" y="28"/>
                  </a:lnTo>
                  <a:lnTo>
                    <a:pt x="105" y="23"/>
                  </a:lnTo>
                  <a:lnTo>
                    <a:pt x="105" y="21"/>
                  </a:lnTo>
                  <a:lnTo>
                    <a:pt x="95" y="26"/>
                  </a:lnTo>
                  <a:close/>
                  <a:moveTo>
                    <a:pt x="116" y="36"/>
                  </a:moveTo>
                  <a:lnTo>
                    <a:pt x="116" y="39"/>
                  </a:lnTo>
                  <a:lnTo>
                    <a:pt x="125" y="33"/>
                  </a:lnTo>
                  <a:lnTo>
                    <a:pt x="125" y="31"/>
                  </a:lnTo>
                  <a:lnTo>
                    <a:pt x="116" y="36"/>
                  </a:lnTo>
                  <a:close/>
                  <a:moveTo>
                    <a:pt x="137" y="47"/>
                  </a:moveTo>
                  <a:lnTo>
                    <a:pt x="137" y="49"/>
                  </a:lnTo>
                  <a:lnTo>
                    <a:pt x="146" y="44"/>
                  </a:lnTo>
                  <a:lnTo>
                    <a:pt x="146" y="41"/>
                  </a:lnTo>
                  <a:lnTo>
                    <a:pt x="137" y="47"/>
                  </a:lnTo>
                  <a:close/>
                  <a:moveTo>
                    <a:pt x="158" y="57"/>
                  </a:moveTo>
                  <a:lnTo>
                    <a:pt x="158" y="59"/>
                  </a:lnTo>
                  <a:lnTo>
                    <a:pt x="168" y="54"/>
                  </a:lnTo>
                  <a:lnTo>
                    <a:pt x="168" y="52"/>
                  </a:lnTo>
                  <a:lnTo>
                    <a:pt x="158" y="57"/>
                  </a:lnTo>
                  <a:close/>
                  <a:moveTo>
                    <a:pt x="168" y="64"/>
                  </a:moveTo>
                  <a:lnTo>
                    <a:pt x="179" y="69"/>
                  </a:lnTo>
                  <a:lnTo>
                    <a:pt x="179" y="67"/>
                  </a:lnTo>
                  <a:lnTo>
                    <a:pt x="168" y="62"/>
                  </a:lnTo>
                  <a:lnTo>
                    <a:pt x="168" y="64"/>
                  </a:lnTo>
                  <a:close/>
                  <a:moveTo>
                    <a:pt x="179" y="67"/>
                  </a:moveTo>
                  <a:lnTo>
                    <a:pt x="179" y="69"/>
                  </a:lnTo>
                  <a:lnTo>
                    <a:pt x="188" y="65"/>
                  </a:lnTo>
                  <a:lnTo>
                    <a:pt x="188" y="62"/>
                  </a:lnTo>
                  <a:lnTo>
                    <a:pt x="179" y="67"/>
                  </a:lnTo>
                  <a:close/>
                  <a:moveTo>
                    <a:pt x="28" y="10"/>
                  </a:moveTo>
                  <a:lnTo>
                    <a:pt x="40" y="16"/>
                  </a:lnTo>
                  <a:lnTo>
                    <a:pt x="40" y="13"/>
                  </a:lnTo>
                  <a:lnTo>
                    <a:pt x="28" y="8"/>
                  </a:lnTo>
                  <a:lnTo>
                    <a:pt x="28" y="10"/>
                  </a:lnTo>
                  <a:close/>
                  <a:moveTo>
                    <a:pt x="49" y="20"/>
                  </a:moveTo>
                  <a:lnTo>
                    <a:pt x="60" y="26"/>
                  </a:lnTo>
                  <a:lnTo>
                    <a:pt x="60" y="23"/>
                  </a:lnTo>
                  <a:lnTo>
                    <a:pt x="49" y="18"/>
                  </a:lnTo>
                  <a:lnTo>
                    <a:pt x="49" y="20"/>
                  </a:lnTo>
                  <a:close/>
                  <a:moveTo>
                    <a:pt x="70" y="30"/>
                  </a:moveTo>
                  <a:lnTo>
                    <a:pt x="81" y="36"/>
                  </a:lnTo>
                  <a:lnTo>
                    <a:pt x="81" y="34"/>
                  </a:lnTo>
                  <a:lnTo>
                    <a:pt x="70" y="28"/>
                  </a:lnTo>
                  <a:lnTo>
                    <a:pt x="70" y="30"/>
                  </a:lnTo>
                  <a:close/>
                  <a:moveTo>
                    <a:pt x="91" y="41"/>
                  </a:moveTo>
                  <a:lnTo>
                    <a:pt x="102" y="46"/>
                  </a:lnTo>
                  <a:lnTo>
                    <a:pt x="102" y="44"/>
                  </a:lnTo>
                  <a:lnTo>
                    <a:pt x="91" y="39"/>
                  </a:lnTo>
                  <a:lnTo>
                    <a:pt x="91" y="41"/>
                  </a:lnTo>
                  <a:close/>
                  <a:moveTo>
                    <a:pt x="112" y="51"/>
                  </a:moveTo>
                  <a:lnTo>
                    <a:pt x="123" y="56"/>
                  </a:lnTo>
                  <a:lnTo>
                    <a:pt x="123" y="54"/>
                  </a:lnTo>
                  <a:lnTo>
                    <a:pt x="112" y="49"/>
                  </a:lnTo>
                  <a:lnTo>
                    <a:pt x="112" y="51"/>
                  </a:lnTo>
                  <a:close/>
                  <a:moveTo>
                    <a:pt x="133" y="61"/>
                  </a:moveTo>
                  <a:lnTo>
                    <a:pt x="144" y="67"/>
                  </a:lnTo>
                  <a:lnTo>
                    <a:pt x="144" y="65"/>
                  </a:lnTo>
                  <a:lnTo>
                    <a:pt x="133" y="59"/>
                  </a:lnTo>
                  <a:lnTo>
                    <a:pt x="133" y="61"/>
                  </a:lnTo>
                  <a:close/>
                  <a:moveTo>
                    <a:pt x="40" y="13"/>
                  </a:moveTo>
                  <a:lnTo>
                    <a:pt x="40" y="16"/>
                  </a:lnTo>
                  <a:lnTo>
                    <a:pt x="49" y="10"/>
                  </a:lnTo>
                  <a:lnTo>
                    <a:pt x="49" y="8"/>
                  </a:lnTo>
                  <a:lnTo>
                    <a:pt x="40" y="13"/>
                  </a:lnTo>
                  <a:close/>
                  <a:moveTo>
                    <a:pt x="60" y="23"/>
                  </a:moveTo>
                  <a:lnTo>
                    <a:pt x="60" y="26"/>
                  </a:lnTo>
                  <a:lnTo>
                    <a:pt x="70" y="21"/>
                  </a:lnTo>
                  <a:lnTo>
                    <a:pt x="70" y="18"/>
                  </a:lnTo>
                  <a:lnTo>
                    <a:pt x="60" y="23"/>
                  </a:lnTo>
                  <a:close/>
                  <a:moveTo>
                    <a:pt x="81" y="34"/>
                  </a:moveTo>
                  <a:lnTo>
                    <a:pt x="81" y="36"/>
                  </a:lnTo>
                  <a:lnTo>
                    <a:pt x="90" y="31"/>
                  </a:lnTo>
                  <a:lnTo>
                    <a:pt x="90" y="28"/>
                  </a:lnTo>
                  <a:lnTo>
                    <a:pt x="81" y="34"/>
                  </a:lnTo>
                  <a:close/>
                  <a:moveTo>
                    <a:pt x="102" y="44"/>
                  </a:moveTo>
                  <a:lnTo>
                    <a:pt x="102" y="46"/>
                  </a:lnTo>
                  <a:lnTo>
                    <a:pt x="112" y="41"/>
                  </a:lnTo>
                  <a:lnTo>
                    <a:pt x="112" y="39"/>
                  </a:lnTo>
                  <a:lnTo>
                    <a:pt x="102" y="44"/>
                  </a:lnTo>
                  <a:close/>
                  <a:moveTo>
                    <a:pt x="123" y="54"/>
                  </a:moveTo>
                  <a:lnTo>
                    <a:pt x="123" y="56"/>
                  </a:lnTo>
                  <a:lnTo>
                    <a:pt x="133" y="52"/>
                  </a:lnTo>
                  <a:lnTo>
                    <a:pt x="133" y="49"/>
                  </a:lnTo>
                  <a:lnTo>
                    <a:pt x="123" y="54"/>
                  </a:lnTo>
                  <a:close/>
                  <a:moveTo>
                    <a:pt x="144" y="65"/>
                  </a:moveTo>
                  <a:lnTo>
                    <a:pt x="144" y="67"/>
                  </a:lnTo>
                  <a:lnTo>
                    <a:pt x="153" y="62"/>
                  </a:lnTo>
                  <a:lnTo>
                    <a:pt x="153" y="60"/>
                  </a:lnTo>
                  <a:lnTo>
                    <a:pt x="144" y="65"/>
                  </a:lnTo>
                  <a:close/>
                  <a:moveTo>
                    <a:pt x="154" y="72"/>
                  </a:moveTo>
                  <a:lnTo>
                    <a:pt x="165" y="77"/>
                  </a:lnTo>
                  <a:lnTo>
                    <a:pt x="165" y="75"/>
                  </a:lnTo>
                  <a:lnTo>
                    <a:pt x="154" y="69"/>
                  </a:lnTo>
                  <a:lnTo>
                    <a:pt x="154" y="72"/>
                  </a:lnTo>
                  <a:close/>
                  <a:moveTo>
                    <a:pt x="165" y="75"/>
                  </a:moveTo>
                  <a:lnTo>
                    <a:pt x="165" y="77"/>
                  </a:lnTo>
                  <a:lnTo>
                    <a:pt x="174" y="72"/>
                  </a:lnTo>
                  <a:lnTo>
                    <a:pt x="174" y="70"/>
                  </a:lnTo>
                  <a:lnTo>
                    <a:pt x="165" y="75"/>
                  </a:lnTo>
                  <a:close/>
                  <a:moveTo>
                    <a:pt x="14" y="17"/>
                  </a:moveTo>
                  <a:lnTo>
                    <a:pt x="25" y="23"/>
                  </a:lnTo>
                  <a:lnTo>
                    <a:pt x="25" y="21"/>
                  </a:lnTo>
                  <a:lnTo>
                    <a:pt x="14" y="16"/>
                  </a:lnTo>
                  <a:lnTo>
                    <a:pt x="14" y="17"/>
                  </a:lnTo>
                  <a:close/>
                  <a:moveTo>
                    <a:pt x="35" y="28"/>
                  </a:moveTo>
                  <a:lnTo>
                    <a:pt x="46" y="33"/>
                  </a:lnTo>
                  <a:lnTo>
                    <a:pt x="46" y="31"/>
                  </a:lnTo>
                  <a:lnTo>
                    <a:pt x="35" y="26"/>
                  </a:lnTo>
                  <a:lnTo>
                    <a:pt x="35" y="28"/>
                  </a:lnTo>
                  <a:close/>
                  <a:moveTo>
                    <a:pt x="56" y="38"/>
                  </a:moveTo>
                  <a:lnTo>
                    <a:pt x="68" y="43"/>
                  </a:lnTo>
                  <a:lnTo>
                    <a:pt x="68" y="41"/>
                  </a:lnTo>
                  <a:lnTo>
                    <a:pt x="56" y="36"/>
                  </a:lnTo>
                  <a:lnTo>
                    <a:pt x="56" y="38"/>
                  </a:lnTo>
                  <a:close/>
                  <a:moveTo>
                    <a:pt x="77" y="48"/>
                  </a:moveTo>
                  <a:lnTo>
                    <a:pt x="88" y="54"/>
                  </a:lnTo>
                  <a:lnTo>
                    <a:pt x="88" y="52"/>
                  </a:lnTo>
                  <a:lnTo>
                    <a:pt x="77" y="46"/>
                  </a:lnTo>
                  <a:lnTo>
                    <a:pt x="77" y="48"/>
                  </a:lnTo>
                  <a:close/>
                  <a:moveTo>
                    <a:pt x="98" y="59"/>
                  </a:moveTo>
                  <a:lnTo>
                    <a:pt x="109" y="64"/>
                  </a:lnTo>
                  <a:lnTo>
                    <a:pt x="109" y="62"/>
                  </a:lnTo>
                  <a:lnTo>
                    <a:pt x="98" y="56"/>
                  </a:lnTo>
                  <a:lnTo>
                    <a:pt x="98" y="59"/>
                  </a:lnTo>
                  <a:close/>
                  <a:moveTo>
                    <a:pt x="119" y="69"/>
                  </a:moveTo>
                  <a:lnTo>
                    <a:pt x="130" y="75"/>
                  </a:lnTo>
                  <a:lnTo>
                    <a:pt x="130" y="72"/>
                  </a:lnTo>
                  <a:lnTo>
                    <a:pt x="119" y="67"/>
                  </a:lnTo>
                  <a:lnTo>
                    <a:pt x="119" y="69"/>
                  </a:lnTo>
                  <a:close/>
                  <a:moveTo>
                    <a:pt x="25" y="21"/>
                  </a:moveTo>
                  <a:lnTo>
                    <a:pt x="25" y="23"/>
                  </a:lnTo>
                  <a:lnTo>
                    <a:pt x="35" y="18"/>
                  </a:lnTo>
                  <a:lnTo>
                    <a:pt x="35" y="16"/>
                  </a:lnTo>
                  <a:lnTo>
                    <a:pt x="25" y="21"/>
                  </a:lnTo>
                  <a:close/>
                  <a:moveTo>
                    <a:pt x="46" y="31"/>
                  </a:moveTo>
                  <a:lnTo>
                    <a:pt x="46" y="33"/>
                  </a:lnTo>
                  <a:lnTo>
                    <a:pt x="56" y="28"/>
                  </a:lnTo>
                  <a:lnTo>
                    <a:pt x="56" y="26"/>
                  </a:lnTo>
                  <a:lnTo>
                    <a:pt x="46" y="31"/>
                  </a:lnTo>
                  <a:close/>
                  <a:moveTo>
                    <a:pt x="68" y="41"/>
                  </a:moveTo>
                  <a:lnTo>
                    <a:pt x="68" y="43"/>
                  </a:lnTo>
                  <a:lnTo>
                    <a:pt x="77" y="39"/>
                  </a:lnTo>
                  <a:lnTo>
                    <a:pt x="77" y="36"/>
                  </a:lnTo>
                  <a:lnTo>
                    <a:pt x="68" y="41"/>
                  </a:lnTo>
                  <a:close/>
                  <a:moveTo>
                    <a:pt x="88" y="52"/>
                  </a:moveTo>
                  <a:lnTo>
                    <a:pt x="88" y="54"/>
                  </a:lnTo>
                  <a:lnTo>
                    <a:pt x="98" y="49"/>
                  </a:lnTo>
                  <a:lnTo>
                    <a:pt x="98" y="47"/>
                  </a:lnTo>
                  <a:lnTo>
                    <a:pt x="88" y="52"/>
                  </a:lnTo>
                  <a:close/>
                  <a:moveTo>
                    <a:pt x="109" y="62"/>
                  </a:moveTo>
                  <a:lnTo>
                    <a:pt x="109" y="64"/>
                  </a:lnTo>
                  <a:lnTo>
                    <a:pt x="118" y="59"/>
                  </a:lnTo>
                  <a:lnTo>
                    <a:pt x="118" y="57"/>
                  </a:lnTo>
                  <a:lnTo>
                    <a:pt x="109" y="62"/>
                  </a:lnTo>
                  <a:close/>
                  <a:moveTo>
                    <a:pt x="130" y="72"/>
                  </a:moveTo>
                  <a:lnTo>
                    <a:pt x="130" y="75"/>
                  </a:lnTo>
                  <a:lnTo>
                    <a:pt x="140" y="69"/>
                  </a:lnTo>
                  <a:lnTo>
                    <a:pt x="140" y="67"/>
                  </a:lnTo>
                  <a:lnTo>
                    <a:pt x="130" y="72"/>
                  </a:lnTo>
                  <a:close/>
                  <a:moveTo>
                    <a:pt x="140" y="79"/>
                  </a:moveTo>
                  <a:lnTo>
                    <a:pt x="151" y="85"/>
                  </a:lnTo>
                  <a:lnTo>
                    <a:pt x="151" y="82"/>
                  </a:lnTo>
                  <a:lnTo>
                    <a:pt x="140" y="77"/>
                  </a:lnTo>
                  <a:lnTo>
                    <a:pt x="140" y="79"/>
                  </a:lnTo>
                  <a:close/>
                  <a:moveTo>
                    <a:pt x="151" y="82"/>
                  </a:moveTo>
                  <a:lnTo>
                    <a:pt x="151" y="85"/>
                  </a:lnTo>
                  <a:lnTo>
                    <a:pt x="160" y="79"/>
                  </a:lnTo>
                  <a:lnTo>
                    <a:pt x="160" y="78"/>
                  </a:lnTo>
                  <a:lnTo>
                    <a:pt x="151" y="82"/>
                  </a:lnTo>
                  <a:close/>
                  <a:moveTo>
                    <a:pt x="0" y="25"/>
                  </a:moveTo>
                  <a:lnTo>
                    <a:pt x="12" y="31"/>
                  </a:lnTo>
                  <a:lnTo>
                    <a:pt x="12" y="28"/>
                  </a:lnTo>
                  <a:lnTo>
                    <a:pt x="0" y="23"/>
                  </a:lnTo>
                  <a:lnTo>
                    <a:pt x="0" y="25"/>
                  </a:lnTo>
                  <a:close/>
                  <a:moveTo>
                    <a:pt x="21" y="36"/>
                  </a:moveTo>
                  <a:lnTo>
                    <a:pt x="33" y="41"/>
                  </a:lnTo>
                  <a:lnTo>
                    <a:pt x="33" y="39"/>
                  </a:lnTo>
                  <a:lnTo>
                    <a:pt x="21" y="33"/>
                  </a:lnTo>
                  <a:lnTo>
                    <a:pt x="21" y="36"/>
                  </a:lnTo>
                  <a:close/>
                  <a:moveTo>
                    <a:pt x="42" y="46"/>
                  </a:moveTo>
                  <a:lnTo>
                    <a:pt x="95" y="72"/>
                  </a:lnTo>
                  <a:lnTo>
                    <a:pt x="95" y="70"/>
                  </a:lnTo>
                  <a:lnTo>
                    <a:pt x="42" y="43"/>
                  </a:lnTo>
                  <a:lnTo>
                    <a:pt x="42" y="46"/>
                  </a:lnTo>
                  <a:close/>
                  <a:moveTo>
                    <a:pt x="105" y="77"/>
                  </a:moveTo>
                  <a:lnTo>
                    <a:pt x="116" y="82"/>
                  </a:lnTo>
                  <a:lnTo>
                    <a:pt x="116" y="80"/>
                  </a:lnTo>
                  <a:lnTo>
                    <a:pt x="105" y="75"/>
                  </a:lnTo>
                  <a:lnTo>
                    <a:pt x="105" y="77"/>
                  </a:lnTo>
                  <a:close/>
                  <a:moveTo>
                    <a:pt x="12" y="28"/>
                  </a:moveTo>
                  <a:lnTo>
                    <a:pt x="12" y="31"/>
                  </a:lnTo>
                  <a:lnTo>
                    <a:pt x="21" y="26"/>
                  </a:lnTo>
                  <a:lnTo>
                    <a:pt x="21" y="23"/>
                  </a:lnTo>
                  <a:lnTo>
                    <a:pt x="12" y="28"/>
                  </a:lnTo>
                  <a:close/>
                  <a:moveTo>
                    <a:pt x="33" y="39"/>
                  </a:moveTo>
                  <a:lnTo>
                    <a:pt x="33" y="41"/>
                  </a:lnTo>
                  <a:lnTo>
                    <a:pt x="42" y="36"/>
                  </a:lnTo>
                  <a:lnTo>
                    <a:pt x="42" y="34"/>
                  </a:lnTo>
                  <a:lnTo>
                    <a:pt x="33" y="39"/>
                  </a:lnTo>
                  <a:close/>
                  <a:moveTo>
                    <a:pt x="95" y="70"/>
                  </a:moveTo>
                  <a:lnTo>
                    <a:pt x="95" y="72"/>
                  </a:lnTo>
                  <a:lnTo>
                    <a:pt x="105" y="67"/>
                  </a:lnTo>
                  <a:lnTo>
                    <a:pt x="105" y="65"/>
                  </a:lnTo>
                  <a:lnTo>
                    <a:pt x="95" y="70"/>
                  </a:lnTo>
                  <a:close/>
                  <a:moveTo>
                    <a:pt x="116" y="80"/>
                  </a:moveTo>
                  <a:lnTo>
                    <a:pt x="116" y="82"/>
                  </a:lnTo>
                  <a:lnTo>
                    <a:pt x="125" y="77"/>
                  </a:lnTo>
                  <a:lnTo>
                    <a:pt x="125" y="75"/>
                  </a:lnTo>
                  <a:lnTo>
                    <a:pt x="116" y="80"/>
                  </a:lnTo>
                  <a:close/>
                  <a:moveTo>
                    <a:pt x="126" y="87"/>
                  </a:moveTo>
                  <a:lnTo>
                    <a:pt x="137" y="92"/>
                  </a:lnTo>
                  <a:lnTo>
                    <a:pt x="137" y="90"/>
                  </a:lnTo>
                  <a:lnTo>
                    <a:pt x="126" y="85"/>
                  </a:lnTo>
                  <a:lnTo>
                    <a:pt x="126" y="87"/>
                  </a:lnTo>
                  <a:close/>
                  <a:moveTo>
                    <a:pt x="137" y="90"/>
                  </a:moveTo>
                  <a:lnTo>
                    <a:pt x="137" y="92"/>
                  </a:lnTo>
                  <a:lnTo>
                    <a:pt x="146" y="87"/>
                  </a:lnTo>
                  <a:lnTo>
                    <a:pt x="146" y="85"/>
                  </a:lnTo>
                  <a:lnTo>
                    <a:pt x="137" y="90"/>
                  </a:lnTo>
                  <a:close/>
                </a:path>
              </a:pathLst>
            </a:custGeom>
            <a:solidFill>
              <a:srgbClr val="969696"/>
            </a:solidFill>
            <a:ln w="9525">
              <a:noFill/>
              <a:round/>
              <a:headEnd/>
              <a:tailEnd/>
            </a:ln>
          </p:spPr>
          <p:txBody>
            <a:bodyPr/>
            <a:lstStyle/>
            <a:p>
              <a:endParaRPr lang="zh-CN" altLang="en-US"/>
            </a:p>
          </p:txBody>
        </p:sp>
        <p:pic>
          <p:nvPicPr>
            <p:cNvPr id="21671" name="Picture 130"/>
            <p:cNvPicPr>
              <a:picLocks noChangeAspect="1" noChangeArrowheads="1"/>
            </p:cNvPicPr>
            <p:nvPr/>
          </p:nvPicPr>
          <p:blipFill>
            <a:blip r:embed="rId24" cstate="print"/>
            <a:srcRect/>
            <a:stretch>
              <a:fillRect/>
            </a:stretch>
          </p:blipFill>
          <p:spPr bwMode="auto">
            <a:xfrm>
              <a:off x="3165" y="671"/>
              <a:ext cx="183" cy="107"/>
            </a:xfrm>
            <a:prstGeom prst="rect">
              <a:avLst/>
            </a:prstGeom>
            <a:noFill/>
            <a:ln w="9525">
              <a:noFill/>
              <a:miter lim="800000"/>
              <a:headEnd/>
              <a:tailEnd/>
            </a:ln>
          </p:spPr>
        </p:pic>
        <p:pic>
          <p:nvPicPr>
            <p:cNvPr id="21672" name="Picture 131"/>
            <p:cNvPicPr>
              <a:picLocks noChangeAspect="1" noChangeArrowheads="1"/>
            </p:cNvPicPr>
            <p:nvPr/>
          </p:nvPicPr>
          <p:blipFill>
            <a:blip r:embed="rId25" cstate="print"/>
            <a:srcRect/>
            <a:stretch>
              <a:fillRect/>
            </a:stretch>
          </p:blipFill>
          <p:spPr bwMode="auto">
            <a:xfrm>
              <a:off x="3165" y="671"/>
              <a:ext cx="183" cy="107"/>
            </a:xfrm>
            <a:prstGeom prst="rect">
              <a:avLst/>
            </a:prstGeom>
            <a:noFill/>
            <a:ln w="9525">
              <a:noFill/>
              <a:miter lim="800000"/>
              <a:headEnd/>
              <a:tailEnd/>
            </a:ln>
          </p:spPr>
        </p:pic>
        <p:sp>
          <p:nvSpPr>
            <p:cNvPr id="21673" name="Freeform 132"/>
            <p:cNvSpPr>
              <a:spLocks/>
            </p:cNvSpPr>
            <p:nvPr/>
          </p:nvSpPr>
          <p:spPr bwMode="auto">
            <a:xfrm>
              <a:off x="3181" y="685"/>
              <a:ext cx="160" cy="88"/>
            </a:xfrm>
            <a:custGeom>
              <a:avLst/>
              <a:gdLst>
                <a:gd name="T0" fmla="*/ 0 w 160"/>
                <a:gd name="T1" fmla="*/ 10 h 88"/>
                <a:gd name="T2" fmla="*/ 160 w 160"/>
                <a:gd name="T3" fmla="*/ 88 h 88"/>
                <a:gd name="T4" fmla="*/ 160 w 160"/>
                <a:gd name="T5" fmla="*/ 77 h 88"/>
                <a:gd name="T6" fmla="*/ 0 w 160"/>
                <a:gd name="T7" fmla="*/ 0 h 88"/>
                <a:gd name="T8" fmla="*/ 0 w 160"/>
                <a:gd name="T9" fmla="*/ 10 h 88"/>
                <a:gd name="T10" fmla="*/ 0 60000 65536"/>
                <a:gd name="T11" fmla="*/ 0 60000 65536"/>
                <a:gd name="T12" fmla="*/ 0 60000 65536"/>
                <a:gd name="T13" fmla="*/ 0 60000 65536"/>
                <a:gd name="T14" fmla="*/ 0 60000 65536"/>
                <a:gd name="T15" fmla="*/ 0 w 160"/>
                <a:gd name="T16" fmla="*/ 0 h 88"/>
                <a:gd name="T17" fmla="*/ 160 w 160"/>
                <a:gd name="T18" fmla="*/ 88 h 88"/>
              </a:gdLst>
              <a:ahLst/>
              <a:cxnLst>
                <a:cxn ang="T10">
                  <a:pos x="T0" y="T1"/>
                </a:cxn>
                <a:cxn ang="T11">
                  <a:pos x="T2" y="T3"/>
                </a:cxn>
                <a:cxn ang="T12">
                  <a:pos x="T4" y="T5"/>
                </a:cxn>
                <a:cxn ang="T13">
                  <a:pos x="T6" y="T7"/>
                </a:cxn>
                <a:cxn ang="T14">
                  <a:pos x="T8" y="T9"/>
                </a:cxn>
              </a:cxnLst>
              <a:rect l="T15" t="T16" r="T17" b="T18"/>
              <a:pathLst>
                <a:path w="160" h="88">
                  <a:moveTo>
                    <a:pt x="0" y="10"/>
                  </a:moveTo>
                  <a:lnTo>
                    <a:pt x="160" y="88"/>
                  </a:lnTo>
                  <a:lnTo>
                    <a:pt x="160" y="77"/>
                  </a:lnTo>
                  <a:lnTo>
                    <a:pt x="0" y="0"/>
                  </a:lnTo>
                  <a:lnTo>
                    <a:pt x="0" y="10"/>
                  </a:lnTo>
                  <a:close/>
                </a:path>
              </a:pathLst>
            </a:custGeom>
            <a:noFill/>
            <a:ln w="14288" cap="rnd">
              <a:solidFill>
                <a:srgbClr val="000000"/>
              </a:solidFill>
              <a:prstDash val="solid"/>
              <a:round/>
              <a:headEnd/>
              <a:tailEnd/>
            </a:ln>
          </p:spPr>
          <p:txBody>
            <a:bodyPr/>
            <a:lstStyle/>
            <a:p>
              <a:endParaRPr lang="zh-CN" altLang="en-US"/>
            </a:p>
          </p:txBody>
        </p:sp>
        <p:sp>
          <p:nvSpPr>
            <p:cNvPr id="21674" name="Freeform 133"/>
            <p:cNvSpPr>
              <a:spLocks/>
            </p:cNvSpPr>
            <p:nvPr/>
          </p:nvSpPr>
          <p:spPr bwMode="auto">
            <a:xfrm>
              <a:off x="3181" y="644"/>
              <a:ext cx="231" cy="129"/>
            </a:xfrm>
            <a:custGeom>
              <a:avLst/>
              <a:gdLst>
                <a:gd name="T0" fmla="*/ 0 w 231"/>
                <a:gd name="T1" fmla="*/ 41 h 129"/>
                <a:gd name="T2" fmla="*/ 68 w 231"/>
                <a:gd name="T3" fmla="*/ 0 h 129"/>
                <a:gd name="T4" fmla="*/ 231 w 231"/>
                <a:gd name="T5" fmla="*/ 78 h 129"/>
                <a:gd name="T6" fmla="*/ 231 w 231"/>
                <a:gd name="T7" fmla="*/ 95 h 129"/>
                <a:gd name="T8" fmla="*/ 160 w 231"/>
                <a:gd name="T9" fmla="*/ 129 h 129"/>
                <a:gd name="T10" fmla="*/ 0 w 231"/>
                <a:gd name="T11" fmla="*/ 51 h 129"/>
                <a:gd name="T12" fmla="*/ 0 w 231"/>
                <a:gd name="T13" fmla="*/ 41 h 129"/>
                <a:gd name="T14" fmla="*/ 0 60000 65536"/>
                <a:gd name="T15" fmla="*/ 0 60000 65536"/>
                <a:gd name="T16" fmla="*/ 0 60000 65536"/>
                <a:gd name="T17" fmla="*/ 0 60000 65536"/>
                <a:gd name="T18" fmla="*/ 0 60000 65536"/>
                <a:gd name="T19" fmla="*/ 0 60000 65536"/>
                <a:gd name="T20" fmla="*/ 0 60000 65536"/>
                <a:gd name="T21" fmla="*/ 0 w 231"/>
                <a:gd name="T22" fmla="*/ 0 h 129"/>
                <a:gd name="T23" fmla="*/ 231 w 231"/>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129">
                  <a:moveTo>
                    <a:pt x="0" y="41"/>
                  </a:moveTo>
                  <a:lnTo>
                    <a:pt x="68" y="0"/>
                  </a:lnTo>
                  <a:lnTo>
                    <a:pt x="231" y="78"/>
                  </a:lnTo>
                  <a:lnTo>
                    <a:pt x="231" y="95"/>
                  </a:lnTo>
                  <a:lnTo>
                    <a:pt x="160" y="129"/>
                  </a:lnTo>
                  <a:lnTo>
                    <a:pt x="0" y="51"/>
                  </a:lnTo>
                  <a:lnTo>
                    <a:pt x="0" y="41"/>
                  </a:lnTo>
                  <a:close/>
                </a:path>
              </a:pathLst>
            </a:custGeom>
            <a:noFill/>
            <a:ln w="28575" cap="rnd">
              <a:solidFill>
                <a:srgbClr val="000000"/>
              </a:solidFill>
              <a:prstDash val="solid"/>
              <a:round/>
              <a:headEnd/>
              <a:tailEnd/>
            </a:ln>
          </p:spPr>
          <p:txBody>
            <a:bodyPr/>
            <a:lstStyle/>
            <a:p>
              <a:endParaRPr lang="zh-CN" altLang="en-US"/>
            </a:p>
          </p:txBody>
        </p:sp>
        <p:pic>
          <p:nvPicPr>
            <p:cNvPr id="21675" name="Picture 134"/>
            <p:cNvPicPr>
              <a:picLocks noChangeAspect="1" noChangeArrowheads="1"/>
            </p:cNvPicPr>
            <p:nvPr/>
          </p:nvPicPr>
          <p:blipFill>
            <a:blip r:embed="rId26" cstate="print"/>
            <a:srcRect/>
            <a:stretch>
              <a:fillRect/>
            </a:stretch>
          </p:blipFill>
          <p:spPr bwMode="auto">
            <a:xfrm>
              <a:off x="3293" y="455"/>
              <a:ext cx="165" cy="208"/>
            </a:xfrm>
            <a:prstGeom prst="rect">
              <a:avLst/>
            </a:prstGeom>
            <a:noFill/>
            <a:ln w="9525">
              <a:noFill/>
              <a:miter lim="800000"/>
              <a:headEnd/>
              <a:tailEnd/>
            </a:ln>
          </p:spPr>
        </p:pic>
        <p:pic>
          <p:nvPicPr>
            <p:cNvPr id="21676" name="Picture 135"/>
            <p:cNvPicPr>
              <a:picLocks noChangeAspect="1" noChangeArrowheads="1"/>
            </p:cNvPicPr>
            <p:nvPr/>
          </p:nvPicPr>
          <p:blipFill>
            <a:blip r:embed="rId27" cstate="print"/>
            <a:srcRect/>
            <a:stretch>
              <a:fillRect/>
            </a:stretch>
          </p:blipFill>
          <p:spPr bwMode="auto">
            <a:xfrm>
              <a:off x="3293" y="455"/>
              <a:ext cx="165" cy="208"/>
            </a:xfrm>
            <a:prstGeom prst="rect">
              <a:avLst/>
            </a:prstGeom>
            <a:noFill/>
            <a:ln w="9525">
              <a:noFill/>
              <a:miter lim="800000"/>
              <a:headEnd/>
              <a:tailEnd/>
            </a:ln>
          </p:spPr>
        </p:pic>
        <p:sp>
          <p:nvSpPr>
            <p:cNvPr id="21677" name="Freeform 136"/>
            <p:cNvSpPr>
              <a:spLocks/>
            </p:cNvSpPr>
            <p:nvPr/>
          </p:nvSpPr>
          <p:spPr bwMode="auto">
            <a:xfrm>
              <a:off x="3302" y="464"/>
              <a:ext cx="143" cy="187"/>
            </a:xfrm>
            <a:custGeom>
              <a:avLst/>
              <a:gdLst>
                <a:gd name="T0" fmla="*/ 5 w 143"/>
                <a:gd name="T1" fmla="*/ 113 h 187"/>
                <a:gd name="T2" fmla="*/ 5 w 143"/>
                <a:gd name="T3" fmla="*/ 3 h 187"/>
                <a:gd name="T4" fmla="*/ 0 w 143"/>
                <a:gd name="T5" fmla="*/ 0 h 187"/>
                <a:gd name="T6" fmla="*/ 143 w 143"/>
                <a:gd name="T7" fmla="*/ 70 h 187"/>
                <a:gd name="T8" fmla="*/ 143 w 143"/>
                <a:gd name="T9" fmla="*/ 187 h 187"/>
                <a:gd name="T10" fmla="*/ 143 w 143"/>
                <a:gd name="T11" fmla="*/ 183 h 187"/>
                <a:gd name="T12" fmla="*/ 5 w 143"/>
                <a:gd name="T13" fmla="*/ 113 h 187"/>
                <a:gd name="T14" fmla="*/ 0 60000 65536"/>
                <a:gd name="T15" fmla="*/ 0 60000 65536"/>
                <a:gd name="T16" fmla="*/ 0 60000 65536"/>
                <a:gd name="T17" fmla="*/ 0 60000 65536"/>
                <a:gd name="T18" fmla="*/ 0 60000 65536"/>
                <a:gd name="T19" fmla="*/ 0 60000 65536"/>
                <a:gd name="T20" fmla="*/ 0 60000 65536"/>
                <a:gd name="T21" fmla="*/ 0 w 143"/>
                <a:gd name="T22" fmla="*/ 0 h 187"/>
                <a:gd name="T23" fmla="*/ 143 w 143"/>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87">
                  <a:moveTo>
                    <a:pt x="5" y="113"/>
                  </a:moveTo>
                  <a:lnTo>
                    <a:pt x="5" y="3"/>
                  </a:lnTo>
                  <a:lnTo>
                    <a:pt x="0" y="0"/>
                  </a:lnTo>
                  <a:lnTo>
                    <a:pt x="143" y="70"/>
                  </a:lnTo>
                  <a:lnTo>
                    <a:pt x="143" y="187"/>
                  </a:lnTo>
                  <a:lnTo>
                    <a:pt x="143" y="183"/>
                  </a:lnTo>
                  <a:lnTo>
                    <a:pt x="5" y="113"/>
                  </a:lnTo>
                  <a:close/>
                </a:path>
              </a:pathLst>
            </a:custGeom>
            <a:noFill/>
            <a:ln w="14288" cap="rnd">
              <a:solidFill>
                <a:srgbClr val="000000"/>
              </a:solidFill>
              <a:prstDash val="solid"/>
              <a:round/>
              <a:headEnd/>
              <a:tailEnd/>
            </a:ln>
          </p:spPr>
          <p:txBody>
            <a:bodyPr/>
            <a:lstStyle/>
            <a:p>
              <a:endParaRPr lang="zh-CN" altLang="en-US"/>
            </a:p>
          </p:txBody>
        </p:sp>
        <p:sp>
          <p:nvSpPr>
            <p:cNvPr id="21678" name="Freeform 137"/>
            <p:cNvSpPr>
              <a:spLocks/>
            </p:cNvSpPr>
            <p:nvPr/>
          </p:nvSpPr>
          <p:spPr bwMode="auto">
            <a:xfrm>
              <a:off x="4003" y="641"/>
              <a:ext cx="254" cy="133"/>
            </a:xfrm>
            <a:custGeom>
              <a:avLst/>
              <a:gdLst>
                <a:gd name="T0" fmla="*/ 24 w 445"/>
                <a:gd name="T1" fmla="*/ 31 h 276"/>
                <a:gd name="T2" fmla="*/ 74 w 445"/>
                <a:gd name="T3" fmla="*/ 21 h 276"/>
                <a:gd name="T4" fmla="*/ 71 w 445"/>
                <a:gd name="T5" fmla="*/ 3 h 276"/>
                <a:gd name="T6" fmla="*/ 62 w 445"/>
                <a:gd name="T7" fmla="*/ 0 h 276"/>
                <a:gd name="T8" fmla="*/ 62 w 445"/>
                <a:gd name="T9" fmla="*/ 0 h 276"/>
                <a:gd name="T10" fmla="*/ 0 w 445"/>
                <a:gd name="T11" fmla="*/ 31 h 276"/>
                <a:gd name="T12" fmla="*/ 24 w 445"/>
                <a:gd name="T13" fmla="*/ 31 h 276"/>
                <a:gd name="T14" fmla="*/ 0 60000 65536"/>
                <a:gd name="T15" fmla="*/ 0 60000 65536"/>
                <a:gd name="T16" fmla="*/ 0 60000 65536"/>
                <a:gd name="T17" fmla="*/ 0 60000 65536"/>
                <a:gd name="T18" fmla="*/ 0 60000 65536"/>
                <a:gd name="T19" fmla="*/ 0 60000 65536"/>
                <a:gd name="T20" fmla="*/ 0 60000 65536"/>
                <a:gd name="T21" fmla="*/ 0 w 445"/>
                <a:gd name="T22" fmla="*/ 0 h 276"/>
                <a:gd name="T23" fmla="*/ 445 w 445"/>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276">
                  <a:moveTo>
                    <a:pt x="129" y="273"/>
                  </a:moveTo>
                  <a:cubicBezTo>
                    <a:pt x="229" y="276"/>
                    <a:pt x="326" y="244"/>
                    <a:pt x="398" y="184"/>
                  </a:cubicBezTo>
                  <a:cubicBezTo>
                    <a:pt x="445" y="136"/>
                    <a:pt x="438" y="65"/>
                    <a:pt x="383" y="24"/>
                  </a:cubicBezTo>
                  <a:cubicBezTo>
                    <a:pt x="368" y="13"/>
                    <a:pt x="350" y="4"/>
                    <a:pt x="331" y="0"/>
                  </a:cubicBezTo>
                  <a:lnTo>
                    <a:pt x="0" y="273"/>
                  </a:lnTo>
                  <a:lnTo>
                    <a:pt x="129" y="273"/>
                  </a:lnTo>
                  <a:close/>
                </a:path>
              </a:pathLst>
            </a:custGeom>
            <a:solidFill>
              <a:srgbClr val="DCD3B8"/>
            </a:solidFill>
            <a:ln w="0">
              <a:solidFill>
                <a:srgbClr val="000000"/>
              </a:solidFill>
              <a:prstDash val="solid"/>
              <a:round/>
              <a:headEnd/>
              <a:tailEnd/>
            </a:ln>
          </p:spPr>
          <p:txBody>
            <a:bodyPr/>
            <a:lstStyle/>
            <a:p>
              <a:endParaRPr lang="zh-CN" altLang="en-US"/>
            </a:p>
          </p:txBody>
        </p:sp>
        <p:sp>
          <p:nvSpPr>
            <p:cNvPr id="21679" name="Rectangle 138"/>
            <p:cNvSpPr>
              <a:spLocks noChangeArrowheads="1"/>
            </p:cNvSpPr>
            <p:nvPr/>
          </p:nvSpPr>
          <p:spPr bwMode="auto">
            <a:xfrm>
              <a:off x="3860" y="355"/>
              <a:ext cx="366" cy="8"/>
            </a:xfrm>
            <a:prstGeom prst="rect">
              <a:avLst/>
            </a:prstGeom>
            <a:solidFill>
              <a:srgbClr val="FEFEF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0" name="Rectangle 139"/>
            <p:cNvSpPr>
              <a:spLocks noChangeArrowheads="1"/>
            </p:cNvSpPr>
            <p:nvPr/>
          </p:nvSpPr>
          <p:spPr bwMode="auto">
            <a:xfrm>
              <a:off x="3860" y="363"/>
              <a:ext cx="366" cy="8"/>
            </a:xfrm>
            <a:prstGeom prst="rect">
              <a:avLst/>
            </a:prstGeom>
            <a:solidFill>
              <a:srgbClr val="E1D8C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1" name="Rectangle 140"/>
            <p:cNvSpPr>
              <a:spLocks noChangeArrowheads="1"/>
            </p:cNvSpPr>
            <p:nvPr/>
          </p:nvSpPr>
          <p:spPr bwMode="auto">
            <a:xfrm>
              <a:off x="3860" y="371"/>
              <a:ext cx="366" cy="8"/>
            </a:xfrm>
            <a:prstGeom prst="rect">
              <a:avLst/>
            </a:prstGeom>
            <a:solidFill>
              <a:srgbClr val="E3DAC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2" name="Rectangle 141"/>
            <p:cNvSpPr>
              <a:spLocks noChangeArrowheads="1"/>
            </p:cNvSpPr>
            <p:nvPr/>
          </p:nvSpPr>
          <p:spPr bwMode="auto">
            <a:xfrm>
              <a:off x="3860" y="379"/>
              <a:ext cx="366" cy="7"/>
            </a:xfrm>
            <a:prstGeom prst="rect">
              <a:avLst/>
            </a:prstGeom>
            <a:solidFill>
              <a:srgbClr val="E4DCC7"/>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3" name="Rectangle 142"/>
            <p:cNvSpPr>
              <a:spLocks noChangeArrowheads="1"/>
            </p:cNvSpPr>
            <p:nvPr/>
          </p:nvSpPr>
          <p:spPr bwMode="auto">
            <a:xfrm>
              <a:off x="3860" y="386"/>
              <a:ext cx="366" cy="8"/>
            </a:xfrm>
            <a:prstGeom prst="rect">
              <a:avLst/>
            </a:prstGeom>
            <a:solidFill>
              <a:srgbClr val="E6DECA"/>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4" name="Rectangle 143"/>
            <p:cNvSpPr>
              <a:spLocks noChangeArrowheads="1"/>
            </p:cNvSpPr>
            <p:nvPr/>
          </p:nvSpPr>
          <p:spPr bwMode="auto">
            <a:xfrm>
              <a:off x="3860" y="394"/>
              <a:ext cx="366" cy="8"/>
            </a:xfrm>
            <a:prstGeom prst="rect">
              <a:avLst/>
            </a:prstGeom>
            <a:solidFill>
              <a:srgbClr val="E7DFC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5" name="Rectangle 144"/>
            <p:cNvSpPr>
              <a:spLocks noChangeArrowheads="1"/>
            </p:cNvSpPr>
            <p:nvPr/>
          </p:nvSpPr>
          <p:spPr bwMode="auto">
            <a:xfrm>
              <a:off x="3860" y="402"/>
              <a:ext cx="366" cy="7"/>
            </a:xfrm>
            <a:prstGeom prst="rect">
              <a:avLst/>
            </a:prstGeom>
            <a:solidFill>
              <a:srgbClr val="E8E1D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6" name="Rectangle 145"/>
            <p:cNvSpPr>
              <a:spLocks noChangeArrowheads="1"/>
            </p:cNvSpPr>
            <p:nvPr/>
          </p:nvSpPr>
          <p:spPr bwMode="auto">
            <a:xfrm>
              <a:off x="3860" y="409"/>
              <a:ext cx="366" cy="8"/>
            </a:xfrm>
            <a:prstGeom prst="rect">
              <a:avLst/>
            </a:prstGeom>
            <a:solidFill>
              <a:srgbClr val="E9E3D2"/>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7" name="Rectangle 146"/>
            <p:cNvSpPr>
              <a:spLocks noChangeArrowheads="1"/>
            </p:cNvSpPr>
            <p:nvPr/>
          </p:nvSpPr>
          <p:spPr bwMode="auto">
            <a:xfrm>
              <a:off x="3860" y="417"/>
              <a:ext cx="366" cy="8"/>
            </a:xfrm>
            <a:prstGeom prst="rect">
              <a:avLst/>
            </a:prstGeom>
            <a:solidFill>
              <a:srgbClr val="EAE4D5"/>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8" name="Rectangle 147"/>
            <p:cNvSpPr>
              <a:spLocks noChangeArrowheads="1"/>
            </p:cNvSpPr>
            <p:nvPr/>
          </p:nvSpPr>
          <p:spPr bwMode="auto">
            <a:xfrm>
              <a:off x="3860" y="425"/>
              <a:ext cx="366" cy="7"/>
            </a:xfrm>
            <a:prstGeom prst="rect">
              <a:avLst/>
            </a:prstGeom>
            <a:solidFill>
              <a:srgbClr val="ECE7D7"/>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89" name="Rectangle 148"/>
            <p:cNvSpPr>
              <a:spLocks noChangeArrowheads="1"/>
            </p:cNvSpPr>
            <p:nvPr/>
          </p:nvSpPr>
          <p:spPr bwMode="auto">
            <a:xfrm>
              <a:off x="3860" y="432"/>
              <a:ext cx="366" cy="8"/>
            </a:xfrm>
            <a:prstGeom prst="rect">
              <a:avLst/>
            </a:prstGeom>
            <a:solidFill>
              <a:srgbClr val="EDE8DA"/>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0" name="Rectangle 149"/>
            <p:cNvSpPr>
              <a:spLocks noChangeArrowheads="1"/>
            </p:cNvSpPr>
            <p:nvPr/>
          </p:nvSpPr>
          <p:spPr bwMode="auto">
            <a:xfrm>
              <a:off x="3860" y="440"/>
              <a:ext cx="366" cy="8"/>
            </a:xfrm>
            <a:prstGeom prst="rect">
              <a:avLst/>
            </a:prstGeom>
            <a:solidFill>
              <a:srgbClr val="EFEADD"/>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1" name="Rectangle 150"/>
            <p:cNvSpPr>
              <a:spLocks noChangeArrowheads="1"/>
            </p:cNvSpPr>
            <p:nvPr/>
          </p:nvSpPr>
          <p:spPr bwMode="auto">
            <a:xfrm>
              <a:off x="3860" y="448"/>
              <a:ext cx="366" cy="7"/>
            </a:xfrm>
            <a:prstGeom prst="rect">
              <a:avLst/>
            </a:prstGeom>
            <a:solidFill>
              <a:srgbClr val="F0ECE0"/>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2" name="Rectangle 151"/>
            <p:cNvSpPr>
              <a:spLocks noChangeArrowheads="1"/>
            </p:cNvSpPr>
            <p:nvPr/>
          </p:nvSpPr>
          <p:spPr bwMode="auto">
            <a:xfrm>
              <a:off x="3860" y="455"/>
              <a:ext cx="366" cy="8"/>
            </a:xfrm>
            <a:prstGeom prst="rect">
              <a:avLst/>
            </a:prstGeom>
            <a:solidFill>
              <a:srgbClr val="F1EDE3"/>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3" name="Rectangle 152"/>
            <p:cNvSpPr>
              <a:spLocks noChangeArrowheads="1"/>
            </p:cNvSpPr>
            <p:nvPr/>
          </p:nvSpPr>
          <p:spPr bwMode="auto">
            <a:xfrm>
              <a:off x="3860" y="463"/>
              <a:ext cx="366" cy="8"/>
            </a:xfrm>
            <a:prstGeom prst="rect">
              <a:avLst/>
            </a:prstGeom>
            <a:solidFill>
              <a:srgbClr val="F3EFE6"/>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4" name="Rectangle 153"/>
            <p:cNvSpPr>
              <a:spLocks noChangeArrowheads="1"/>
            </p:cNvSpPr>
            <p:nvPr/>
          </p:nvSpPr>
          <p:spPr bwMode="auto">
            <a:xfrm>
              <a:off x="3860" y="471"/>
              <a:ext cx="366" cy="7"/>
            </a:xfrm>
            <a:prstGeom prst="rect">
              <a:avLst/>
            </a:prstGeom>
            <a:solidFill>
              <a:srgbClr val="F4F0E8"/>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5" name="Rectangle 154"/>
            <p:cNvSpPr>
              <a:spLocks noChangeArrowheads="1"/>
            </p:cNvSpPr>
            <p:nvPr/>
          </p:nvSpPr>
          <p:spPr bwMode="auto">
            <a:xfrm>
              <a:off x="3860" y="478"/>
              <a:ext cx="366" cy="8"/>
            </a:xfrm>
            <a:prstGeom prst="rect">
              <a:avLst/>
            </a:prstGeom>
            <a:solidFill>
              <a:srgbClr val="F6F2E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6" name="Rectangle 155"/>
            <p:cNvSpPr>
              <a:spLocks noChangeArrowheads="1"/>
            </p:cNvSpPr>
            <p:nvPr/>
          </p:nvSpPr>
          <p:spPr bwMode="auto">
            <a:xfrm>
              <a:off x="3860" y="486"/>
              <a:ext cx="366" cy="8"/>
            </a:xfrm>
            <a:prstGeom prst="rect">
              <a:avLst/>
            </a:prstGeom>
            <a:solidFill>
              <a:srgbClr val="F7F4EE"/>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7" name="Rectangle 156"/>
            <p:cNvSpPr>
              <a:spLocks noChangeArrowheads="1"/>
            </p:cNvSpPr>
            <p:nvPr/>
          </p:nvSpPr>
          <p:spPr bwMode="auto">
            <a:xfrm>
              <a:off x="3860" y="494"/>
              <a:ext cx="366" cy="8"/>
            </a:xfrm>
            <a:prstGeom prst="rect">
              <a:avLst/>
            </a:prstGeom>
            <a:solidFill>
              <a:srgbClr val="F8F6F1"/>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8" name="Rectangle 157"/>
            <p:cNvSpPr>
              <a:spLocks noChangeArrowheads="1"/>
            </p:cNvSpPr>
            <p:nvPr/>
          </p:nvSpPr>
          <p:spPr bwMode="auto">
            <a:xfrm>
              <a:off x="3860" y="502"/>
              <a:ext cx="366" cy="7"/>
            </a:xfrm>
            <a:prstGeom prst="rect">
              <a:avLst/>
            </a:prstGeom>
            <a:solidFill>
              <a:srgbClr val="F9F8F3"/>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699" name="Rectangle 158"/>
            <p:cNvSpPr>
              <a:spLocks noChangeArrowheads="1"/>
            </p:cNvSpPr>
            <p:nvPr/>
          </p:nvSpPr>
          <p:spPr bwMode="auto">
            <a:xfrm>
              <a:off x="3860" y="509"/>
              <a:ext cx="366" cy="8"/>
            </a:xfrm>
            <a:prstGeom prst="rect">
              <a:avLst/>
            </a:prstGeom>
            <a:solidFill>
              <a:srgbClr val="FAF9F6"/>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700" name="Rectangle 159"/>
            <p:cNvSpPr>
              <a:spLocks noChangeArrowheads="1"/>
            </p:cNvSpPr>
            <p:nvPr/>
          </p:nvSpPr>
          <p:spPr bwMode="auto">
            <a:xfrm>
              <a:off x="3860" y="517"/>
              <a:ext cx="366" cy="8"/>
            </a:xfrm>
            <a:prstGeom prst="rect">
              <a:avLst/>
            </a:prstGeom>
            <a:solidFill>
              <a:srgbClr val="FCFBF9"/>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701" name="Rectangle 160"/>
            <p:cNvSpPr>
              <a:spLocks noChangeArrowheads="1"/>
            </p:cNvSpPr>
            <p:nvPr/>
          </p:nvSpPr>
          <p:spPr bwMode="auto">
            <a:xfrm>
              <a:off x="3860" y="525"/>
              <a:ext cx="366" cy="7"/>
            </a:xfrm>
            <a:prstGeom prst="rect">
              <a:avLst/>
            </a:prstGeom>
            <a:solidFill>
              <a:srgbClr val="FDFDFB"/>
            </a:solidFill>
            <a:ln w="9525">
              <a:noFill/>
              <a:miter lim="800000"/>
              <a:headEnd/>
              <a:tailEnd/>
            </a:ln>
          </p:spPr>
          <p:txBody>
            <a:bodyPr/>
            <a:lstStyle/>
            <a:p>
              <a:pPr eaLnBrk="0" hangingPunct="0"/>
              <a:endParaRPr lang="zh-CN" altLang="en-US" sz="2400" u="none">
                <a:solidFill>
                  <a:schemeClr val="tx1"/>
                </a:solidFill>
                <a:ea typeface="Gulim" pitchFamily="34" charset="-127"/>
              </a:endParaRPr>
            </a:p>
          </p:txBody>
        </p:sp>
        <p:sp>
          <p:nvSpPr>
            <p:cNvPr id="21702" name="Freeform 161"/>
            <p:cNvSpPr>
              <a:spLocks/>
            </p:cNvSpPr>
            <p:nvPr/>
          </p:nvSpPr>
          <p:spPr bwMode="auto">
            <a:xfrm>
              <a:off x="3873" y="369"/>
              <a:ext cx="345" cy="158"/>
            </a:xfrm>
            <a:custGeom>
              <a:avLst/>
              <a:gdLst>
                <a:gd name="T0" fmla="*/ 43 w 604"/>
                <a:gd name="T1" fmla="*/ 36 h 329"/>
                <a:gd name="T2" fmla="*/ 113 w 604"/>
                <a:gd name="T3" fmla="*/ 14 h 329"/>
                <a:gd name="T4" fmla="*/ 69 w 604"/>
                <a:gd name="T5" fmla="*/ 0 h 329"/>
                <a:gd name="T6" fmla="*/ 0 w 604"/>
                <a:gd name="T7" fmla="*/ 23 h 329"/>
                <a:gd name="T8" fmla="*/ 43 w 604"/>
                <a:gd name="T9" fmla="*/ 36 h 329"/>
                <a:gd name="T10" fmla="*/ 0 60000 65536"/>
                <a:gd name="T11" fmla="*/ 0 60000 65536"/>
                <a:gd name="T12" fmla="*/ 0 60000 65536"/>
                <a:gd name="T13" fmla="*/ 0 60000 65536"/>
                <a:gd name="T14" fmla="*/ 0 60000 65536"/>
                <a:gd name="T15" fmla="*/ 0 w 604"/>
                <a:gd name="T16" fmla="*/ 0 h 329"/>
                <a:gd name="T17" fmla="*/ 604 w 604"/>
                <a:gd name="T18" fmla="*/ 329 h 329"/>
              </a:gdLst>
              <a:ahLst/>
              <a:cxnLst>
                <a:cxn ang="T10">
                  <a:pos x="T0" y="T1"/>
                </a:cxn>
                <a:cxn ang="T11">
                  <a:pos x="T2" y="T3"/>
                </a:cxn>
                <a:cxn ang="T12">
                  <a:pos x="T4" y="T5"/>
                </a:cxn>
                <a:cxn ang="T13">
                  <a:pos x="T6" y="T7"/>
                </a:cxn>
                <a:cxn ang="T14">
                  <a:pos x="T8" y="T9"/>
                </a:cxn>
              </a:cxnLst>
              <a:rect l="T15" t="T16" r="T17" b="T18"/>
              <a:pathLst>
                <a:path w="604" h="329">
                  <a:moveTo>
                    <a:pt x="229" y="329"/>
                  </a:moveTo>
                  <a:lnTo>
                    <a:pt x="604" y="125"/>
                  </a:lnTo>
                  <a:lnTo>
                    <a:pt x="372" y="0"/>
                  </a:lnTo>
                  <a:lnTo>
                    <a:pt x="0" y="203"/>
                  </a:lnTo>
                  <a:cubicBezTo>
                    <a:pt x="59" y="268"/>
                    <a:pt x="140" y="312"/>
                    <a:pt x="229" y="329"/>
                  </a:cubicBezTo>
                </a:path>
              </a:pathLst>
            </a:custGeom>
            <a:noFill/>
            <a:ln w="7938" cap="rnd">
              <a:solidFill>
                <a:srgbClr val="FFFFFF"/>
              </a:solidFill>
              <a:prstDash val="solid"/>
              <a:round/>
              <a:headEnd/>
              <a:tailEnd/>
            </a:ln>
          </p:spPr>
          <p:txBody>
            <a:bodyPr/>
            <a:lstStyle/>
            <a:p>
              <a:endParaRPr lang="zh-CN" altLang="en-US"/>
            </a:p>
          </p:txBody>
        </p:sp>
        <p:pic>
          <p:nvPicPr>
            <p:cNvPr id="21703" name="Picture 162"/>
            <p:cNvPicPr>
              <a:picLocks noChangeAspect="1" noChangeArrowheads="1"/>
            </p:cNvPicPr>
            <p:nvPr/>
          </p:nvPicPr>
          <p:blipFill>
            <a:blip r:embed="rId28" cstate="print"/>
            <a:srcRect/>
            <a:stretch>
              <a:fillRect/>
            </a:stretch>
          </p:blipFill>
          <p:spPr bwMode="auto">
            <a:xfrm>
              <a:off x="3860" y="455"/>
              <a:ext cx="156" cy="323"/>
            </a:xfrm>
            <a:prstGeom prst="rect">
              <a:avLst/>
            </a:prstGeom>
            <a:noFill/>
            <a:ln w="9525">
              <a:noFill/>
              <a:miter lim="800000"/>
              <a:headEnd/>
              <a:tailEnd/>
            </a:ln>
          </p:spPr>
        </p:pic>
        <p:sp>
          <p:nvSpPr>
            <p:cNvPr id="21704" name="Freeform 163"/>
            <p:cNvSpPr>
              <a:spLocks/>
            </p:cNvSpPr>
            <p:nvPr/>
          </p:nvSpPr>
          <p:spPr bwMode="auto">
            <a:xfrm>
              <a:off x="3873" y="466"/>
              <a:ext cx="131" cy="307"/>
            </a:xfrm>
            <a:custGeom>
              <a:avLst/>
              <a:gdLst>
                <a:gd name="T0" fmla="*/ 43 w 229"/>
                <a:gd name="T1" fmla="*/ 14 h 638"/>
                <a:gd name="T2" fmla="*/ 0 w 229"/>
                <a:gd name="T3" fmla="*/ 0 h 638"/>
                <a:gd name="T4" fmla="*/ 0 w 229"/>
                <a:gd name="T5" fmla="*/ 0 h 638"/>
                <a:gd name="T6" fmla="*/ 0 w 229"/>
                <a:gd name="T7" fmla="*/ 58 h 638"/>
                <a:gd name="T8" fmla="*/ 43 w 229"/>
                <a:gd name="T9" fmla="*/ 71 h 638"/>
                <a:gd name="T10" fmla="*/ 43 w 229"/>
                <a:gd name="T11" fmla="*/ 71 h 638"/>
                <a:gd name="T12" fmla="*/ 43 w 229"/>
                <a:gd name="T13" fmla="*/ 14 h 638"/>
                <a:gd name="T14" fmla="*/ 0 60000 65536"/>
                <a:gd name="T15" fmla="*/ 0 60000 65536"/>
                <a:gd name="T16" fmla="*/ 0 60000 65536"/>
                <a:gd name="T17" fmla="*/ 0 60000 65536"/>
                <a:gd name="T18" fmla="*/ 0 60000 65536"/>
                <a:gd name="T19" fmla="*/ 0 60000 65536"/>
                <a:gd name="T20" fmla="*/ 0 60000 65536"/>
                <a:gd name="T21" fmla="*/ 0 w 229"/>
                <a:gd name="T22" fmla="*/ 0 h 638"/>
                <a:gd name="T23" fmla="*/ 229 w 229"/>
                <a:gd name="T24" fmla="*/ 638 h 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638">
                  <a:moveTo>
                    <a:pt x="229" y="127"/>
                  </a:moveTo>
                  <a:cubicBezTo>
                    <a:pt x="140" y="111"/>
                    <a:pt x="59" y="66"/>
                    <a:pt x="0" y="0"/>
                  </a:cubicBezTo>
                  <a:lnTo>
                    <a:pt x="0" y="522"/>
                  </a:lnTo>
                  <a:cubicBezTo>
                    <a:pt x="60" y="584"/>
                    <a:pt x="141" y="625"/>
                    <a:pt x="229" y="638"/>
                  </a:cubicBezTo>
                  <a:lnTo>
                    <a:pt x="229" y="127"/>
                  </a:lnTo>
                </a:path>
              </a:pathLst>
            </a:custGeom>
            <a:noFill/>
            <a:ln w="7938" cap="rnd">
              <a:solidFill>
                <a:srgbClr val="FFFFFF"/>
              </a:solidFill>
              <a:prstDash val="solid"/>
              <a:round/>
              <a:headEnd/>
              <a:tailEnd/>
            </a:ln>
          </p:spPr>
          <p:txBody>
            <a:bodyPr/>
            <a:lstStyle/>
            <a:p>
              <a:endParaRPr lang="zh-CN" altLang="en-US"/>
            </a:p>
          </p:txBody>
        </p:sp>
        <p:pic>
          <p:nvPicPr>
            <p:cNvPr id="21705" name="Picture 164"/>
            <p:cNvPicPr>
              <a:picLocks noChangeAspect="1" noChangeArrowheads="1"/>
            </p:cNvPicPr>
            <p:nvPr/>
          </p:nvPicPr>
          <p:blipFill>
            <a:blip r:embed="rId29" cstate="print"/>
            <a:srcRect/>
            <a:stretch>
              <a:fillRect/>
            </a:stretch>
          </p:blipFill>
          <p:spPr bwMode="auto">
            <a:xfrm>
              <a:off x="3988" y="417"/>
              <a:ext cx="238" cy="361"/>
            </a:xfrm>
            <a:prstGeom prst="rect">
              <a:avLst/>
            </a:prstGeom>
            <a:noFill/>
            <a:ln w="9525">
              <a:noFill/>
              <a:miter lim="800000"/>
              <a:headEnd/>
              <a:tailEnd/>
            </a:ln>
          </p:spPr>
        </p:pic>
        <p:pic>
          <p:nvPicPr>
            <p:cNvPr id="21706" name="Picture 165"/>
            <p:cNvPicPr>
              <a:picLocks noChangeAspect="1" noChangeArrowheads="1"/>
            </p:cNvPicPr>
            <p:nvPr/>
          </p:nvPicPr>
          <p:blipFill>
            <a:blip r:embed="rId30" cstate="print"/>
            <a:srcRect/>
            <a:stretch>
              <a:fillRect/>
            </a:stretch>
          </p:blipFill>
          <p:spPr bwMode="auto">
            <a:xfrm>
              <a:off x="3988" y="417"/>
              <a:ext cx="238" cy="361"/>
            </a:xfrm>
            <a:prstGeom prst="rect">
              <a:avLst/>
            </a:prstGeom>
            <a:noFill/>
            <a:ln w="9525">
              <a:noFill/>
              <a:miter lim="800000"/>
              <a:headEnd/>
              <a:tailEnd/>
            </a:ln>
          </p:spPr>
        </p:pic>
        <p:sp>
          <p:nvSpPr>
            <p:cNvPr id="21707" name="Freeform 166"/>
            <p:cNvSpPr>
              <a:spLocks/>
            </p:cNvSpPr>
            <p:nvPr/>
          </p:nvSpPr>
          <p:spPr bwMode="auto">
            <a:xfrm>
              <a:off x="4004" y="429"/>
              <a:ext cx="214" cy="344"/>
            </a:xfrm>
            <a:custGeom>
              <a:avLst/>
              <a:gdLst>
                <a:gd name="T0" fmla="*/ 0 w 214"/>
                <a:gd name="T1" fmla="*/ 98 h 344"/>
                <a:gd name="T2" fmla="*/ 0 w 214"/>
                <a:gd name="T3" fmla="*/ 344 h 344"/>
                <a:gd name="T4" fmla="*/ 214 w 214"/>
                <a:gd name="T5" fmla="*/ 246 h 344"/>
                <a:gd name="T6" fmla="*/ 214 w 214"/>
                <a:gd name="T7" fmla="*/ 0 h 344"/>
                <a:gd name="T8" fmla="*/ 0 w 214"/>
                <a:gd name="T9" fmla="*/ 98 h 344"/>
                <a:gd name="T10" fmla="*/ 0 60000 65536"/>
                <a:gd name="T11" fmla="*/ 0 60000 65536"/>
                <a:gd name="T12" fmla="*/ 0 60000 65536"/>
                <a:gd name="T13" fmla="*/ 0 60000 65536"/>
                <a:gd name="T14" fmla="*/ 0 60000 65536"/>
                <a:gd name="T15" fmla="*/ 0 w 214"/>
                <a:gd name="T16" fmla="*/ 0 h 344"/>
                <a:gd name="T17" fmla="*/ 214 w 214"/>
                <a:gd name="T18" fmla="*/ 344 h 344"/>
              </a:gdLst>
              <a:ahLst/>
              <a:cxnLst>
                <a:cxn ang="T10">
                  <a:pos x="T0" y="T1"/>
                </a:cxn>
                <a:cxn ang="T11">
                  <a:pos x="T2" y="T3"/>
                </a:cxn>
                <a:cxn ang="T12">
                  <a:pos x="T4" y="T5"/>
                </a:cxn>
                <a:cxn ang="T13">
                  <a:pos x="T6" y="T7"/>
                </a:cxn>
                <a:cxn ang="T14">
                  <a:pos x="T8" y="T9"/>
                </a:cxn>
              </a:cxnLst>
              <a:rect l="T15" t="T16" r="T17" b="T18"/>
              <a:pathLst>
                <a:path w="214" h="344">
                  <a:moveTo>
                    <a:pt x="0" y="98"/>
                  </a:moveTo>
                  <a:lnTo>
                    <a:pt x="0" y="344"/>
                  </a:lnTo>
                  <a:lnTo>
                    <a:pt x="214" y="246"/>
                  </a:lnTo>
                  <a:lnTo>
                    <a:pt x="214" y="0"/>
                  </a:lnTo>
                  <a:lnTo>
                    <a:pt x="0" y="98"/>
                  </a:lnTo>
                  <a:close/>
                </a:path>
              </a:pathLst>
            </a:custGeom>
            <a:noFill/>
            <a:ln w="7938" cap="rnd">
              <a:solidFill>
                <a:srgbClr val="FFFFFF"/>
              </a:solidFill>
              <a:prstDash val="solid"/>
              <a:round/>
              <a:headEnd/>
              <a:tailEnd/>
            </a:ln>
          </p:spPr>
          <p:txBody>
            <a:bodyPr/>
            <a:lstStyle/>
            <a:p>
              <a:endParaRPr lang="zh-CN" altLang="en-US"/>
            </a:p>
          </p:txBody>
        </p:sp>
        <p:sp>
          <p:nvSpPr>
            <p:cNvPr id="21708" name="Freeform 167"/>
            <p:cNvSpPr>
              <a:spLocks/>
            </p:cNvSpPr>
            <p:nvPr/>
          </p:nvSpPr>
          <p:spPr bwMode="auto">
            <a:xfrm>
              <a:off x="3873" y="369"/>
              <a:ext cx="345" cy="404"/>
            </a:xfrm>
            <a:custGeom>
              <a:avLst/>
              <a:gdLst>
                <a:gd name="T0" fmla="*/ 113 w 604"/>
                <a:gd name="T1" fmla="*/ 14 h 840"/>
                <a:gd name="T2" fmla="*/ 69 w 604"/>
                <a:gd name="T3" fmla="*/ 0 h 840"/>
                <a:gd name="T4" fmla="*/ 0 w 604"/>
                <a:gd name="T5" fmla="*/ 23 h 840"/>
                <a:gd name="T6" fmla="*/ 0 w 604"/>
                <a:gd name="T7" fmla="*/ 80 h 840"/>
                <a:gd name="T8" fmla="*/ 43 w 604"/>
                <a:gd name="T9" fmla="*/ 93 h 840"/>
                <a:gd name="T10" fmla="*/ 43 w 604"/>
                <a:gd name="T11" fmla="*/ 93 h 840"/>
                <a:gd name="T12" fmla="*/ 113 w 604"/>
                <a:gd name="T13" fmla="*/ 71 h 840"/>
                <a:gd name="T14" fmla="*/ 113 w 604"/>
                <a:gd name="T15" fmla="*/ 14 h 840"/>
                <a:gd name="T16" fmla="*/ 0 60000 65536"/>
                <a:gd name="T17" fmla="*/ 0 60000 65536"/>
                <a:gd name="T18" fmla="*/ 0 60000 65536"/>
                <a:gd name="T19" fmla="*/ 0 60000 65536"/>
                <a:gd name="T20" fmla="*/ 0 60000 65536"/>
                <a:gd name="T21" fmla="*/ 0 60000 65536"/>
                <a:gd name="T22" fmla="*/ 0 60000 65536"/>
                <a:gd name="T23" fmla="*/ 0 60000 65536"/>
                <a:gd name="T24" fmla="*/ 0 w 604"/>
                <a:gd name="T25" fmla="*/ 0 h 840"/>
                <a:gd name="T26" fmla="*/ 604 w 604"/>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4" h="840">
                  <a:moveTo>
                    <a:pt x="604" y="125"/>
                  </a:moveTo>
                  <a:lnTo>
                    <a:pt x="372" y="0"/>
                  </a:lnTo>
                  <a:lnTo>
                    <a:pt x="0" y="203"/>
                  </a:lnTo>
                  <a:lnTo>
                    <a:pt x="0" y="724"/>
                  </a:lnTo>
                  <a:cubicBezTo>
                    <a:pt x="60" y="786"/>
                    <a:pt x="141" y="827"/>
                    <a:pt x="229" y="840"/>
                  </a:cubicBezTo>
                  <a:lnTo>
                    <a:pt x="604" y="637"/>
                  </a:lnTo>
                  <a:lnTo>
                    <a:pt x="604" y="125"/>
                  </a:lnTo>
                  <a:close/>
                </a:path>
              </a:pathLst>
            </a:custGeom>
            <a:noFill/>
            <a:ln w="19050" cap="rnd">
              <a:solidFill>
                <a:srgbClr val="000000"/>
              </a:solidFill>
              <a:prstDash val="solid"/>
              <a:round/>
              <a:headEnd/>
              <a:tailEnd/>
            </a:ln>
          </p:spPr>
          <p:txBody>
            <a:bodyPr/>
            <a:lstStyle/>
            <a:p>
              <a:endParaRPr lang="zh-CN" altLang="en-US"/>
            </a:p>
          </p:txBody>
        </p:sp>
        <p:pic>
          <p:nvPicPr>
            <p:cNvPr id="21709" name="Picture 168"/>
            <p:cNvPicPr>
              <a:picLocks noChangeAspect="1" noChangeArrowheads="1"/>
            </p:cNvPicPr>
            <p:nvPr/>
          </p:nvPicPr>
          <p:blipFill>
            <a:blip r:embed="rId31" cstate="print"/>
            <a:srcRect/>
            <a:stretch>
              <a:fillRect/>
            </a:stretch>
          </p:blipFill>
          <p:spPr bwMode="auto">
            <a:xfrm>
              <a:off x="3906" y="602"/>
              <a:ext cx="64" cy="61"/>
            </a:xfrm>
            <a:prstGeom prst="rect">
              <a:avLst/>
            </a:prstGeom>
            <a:noFill/>
            <a:ln w="9525">
              <a:noFill/>
              <a:miter lim="800000"/>
              <a:headEnd/>
              <a:tailEnd/>
            </a:ln>
          </p:spPr>
        </p:pic>
        <p:pic>
          <p:nvPicPr>
            <p:cNvPr id="21710" name="Picture 169"/>
            <p:cNvPicPr>
              <a:picLocks noChangeAspect="1" noChangeArrowheads="1"/>
            </p:cNvPicPr>
            <p:nvPr/>
          </p:nvPicPr>
          <p:blipFill>
            <a:blip r:embed="rId32" cstate="print"/>
            <a:srcRect/>
            <a:stretch>
              <a:fillRect/>
            </a:stretch>
          </p:blipFill>
          <p:spPr bwMode="auto">
            <a:xfrm>
              <a:off x="3906" y="602"/>
              <a:ext cx="64" cy="61"/>
            </a:xfrm>
            <a:prstGeom prst="rect">
              <a:avLst/>
            </a:prstGeom>
            <a:noFill/>
            <a:ln w="9525">
              <a:noFill/>
              <a:miter lim="800000"/>
              <a:headEnd/>
              <a:tailEnd/>
            </a:ln>
          </p:spPr>
        </p:pic>
        <p:sp>
          <p:nvSpPr>
            <p:cNvPr id="21711" name="Freeform 170"/>
            <p:cNvSpPr>
              <a:spLocks/>
            </p:cNvSpPr>
            <p:nvPr/>
          </p:nvSpPr>
          <p:spPr bwMode="auto">
            <a:xfrm>
              <a:off x="3921" y="617"/>
              <a:ext cx="24" cy="24"/>
            </a:xfrm>
            <a:custGeom>
              <a:avLst/>
              <a:gdLst>
                <a:gd name="T0" fmla="*/ 22 w 24"/>
                <a:gd name="T1" fmla="*/ 9 h 24"/>
                <a:gd name="T2" fmla="*/ 7 w 24"/>
                <a:gd name="T3" fmla="*/ 1 h 24"/>
                <a:gd name="T4" fmla="*/ 3 w 24"/>
                <a:gd name="T5" fmla="*/ 15 h 24"/>
                <a:gd name="T6" fmla="*/ 17 w 24"/>
                <a:gd name="T7" fmla="*/ 23 h 24"/>
                <a:gd name="T8" fmla="*/ 22 w 24"/>
                <a:gd name="T9" fmla="*/ 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2" y="9"/>
                  </a:moveTo>
                  <a:cubicBezTo>
                    <a:pt x="19" y="3"/>
                    <a:pt x="13" y="0"/>
                    <a:pt x="7" y="1"/>
                  </a:cubicBezTo>
                  <a:cubicBezTo>
                    <a:pt x="2" y="3"/>
                    <a:pt x="0" y="9"/>
                    <a:pt x="3" y="15"/>
                  </a:cubicBezTo>
                  <a:cubicBezTo>
                    <a:pt x="5" y="21"/>
                    <a:pt x="11" y="24"/>
                    <a:pt x="17" y="23"/>
                  </a:cubicBezTo>
                  <a:cubicBezTo>
                    <a:pt x="22" y="22"/>
                    <a:pt x="24" y="15"/>
                    <a:pt x="22" y="9"/>
                  </a:cubicBezTo>
                </a:path>
              </a:pathLst>
            </a:custGeom>
            <a:noFill/>
            <a:ln w="7938" cap="rnd">
              <a:solidFill>
                <a:srgbClr val="000000"/>
              </a:solidFill>
              <a:prstDash val="solid"/>
              <a:round/>
              <a:headEnd/>
              <a:tailEnd/>
            </a:ln>
          </p:spPr>
          <p:txBody>
            <a:bodyPr/>
            <a:lstStyle/>
            <a:p>
              <a:endParaRPr lang="zh-CN" altLang="en-US"/>
            </a:p>
          </p:txBody>
        </p:sp>
        <p:sp>
          <p:nvSpPr>
            <p:cNvPr id="21712" name="Freeform 171"/>
            <p:cNvSpPr>
              <a:spLocks noEditPoints="1"/>
            </p:cNvSpPr>
            <p:nvPr/>
          </p:nvSpPr>
          <p:spPr bwMode="auto">
            <a:xfrm>
              <a:off x="3894" y="669"/>
              <a:ext cx="89" cy="68"/>
            </a:xfrm>
            <a:custGeom>
              <a:avLst/>
              <a:gdLst>
                <a:gd name="T0" fmla="*/ 0 w 155"/>
                <a:gd name="T1" fmla="*/ 0 h 142"/>
                <a:gd name="T2" fmla="*/ 29 w 155"/>
                <a:gd name="T3" fmla="*/ 9 h 142"/>
                <a:gd name="T4" fmla="*/ 0 w 155"/>
                <a:gd name="T5" fmla="*/ 3 h 142"/>
                <a:gd name="T6" fmla="*/ 29 w 155"/>
                <a:gd name="T7" fmla="*/ 12 h 142"/>
                <a:gd name="T8" fmla="*/ 0 w 155"/>
                <a:gd name="T9" fmla="*/ 7 h 142"/>
                <a:gd name="T10" fmla="*/ 29 w 155"/>
                <a:gd name="T11" fmla="*/ 16 h 142"/>
                <a:gd name="T12" fmla="*/ 0 60000 65536"/>
                <a:gd name="T13" fmla="*/ 0 60000 65536"/>
                <a:gd name="T14" fmla="*/ 0 60000 65536"/>
                <a:gd name="T15" fmla="*/ 0 60000 65536"/>
                <a:gd name="T16" fmla="*/ 0 60000 65536"/>
                <a:gd name="T17" fmla="*/ 0 60000 65536"/>
                <a:gd name="T18" fmla="*/ 0 w 155"/>
                <a:gd name="T19" fmla="*/ 0 h 142"/>
                <a:gd name="T20" fmla="*/ 155 w 15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55" h="142">
                  <a:moveTo>
                    <a:pt x="0" y="0"/>
                  </a:moveTo>
                  <a:cubicBezTo>
                    <a:pt x="46" y="38"/>
                    <a:pt x="99" y="66"/>
                    <a:pt x="155" y="80"/>
                  </a:cubicBezTo>
                  <a:moveTo>
                    <a:pt x="0" y="32"/>
                  </a:moveTo>
                  <a:cubicBezTo>
                    <a:pt x="46" y="70"/>
                    <a:pt x="99" y="97"/>
                    <a:pt x="155" y="111"/>
                  </a:cubicBezTo>
                  <a:moveTo>
                    <a:pt x="0" y="63"/>
                  </a:moveTo>
                  <a:cubicBezTo>
                    <a:pt x="46" y="101"/>
                    <a:pt x="99" y="128"/>
                    <a:pt x="155" y="142"/>
                  </a:cubicBezTo>
                </a:path>
              </a:pathLst>
            </a:custGeom>
            <a:noFill/>
            <a:ln w="11113" cap="rnd">
              <a:solidFill>
                <a:srgbClr val="000000"/>
              </a:solidFill>
              <a:prstDash val="solid"/>
              <a:round/>
              <a:headEnd/>
              <a:tailEnd/>
            </a:ln>
          </p:spPr>
          <p:txBody>
            <a:bodyPr/>
            <a:lstStyle/>
            <a:p>
              <a:endParaRPr lang="zh-CN" altLang="en-US"/>
            </a:p>
          </p:txBody>
        </p:sp>
        <p:sp>
          <p:nvSpPr>
            <p:cNvPr id="21713" name="Freeform 172"/>
            <p:cNvSpPr>
              <a:spLocks/>
            </p:cNvSpPr>
            <p:nvPr/>
          </p:nvSpPr>
          <p:spPr bwMode="auto">
            <a:xfrm>
              <a:off x="3891" y="514"/>
              <a:ext cx="95" cy="44"/>
            </a:xfrm>
            <a:custGeom>
              <a:avLst/>
              <a:gdLst>
                <a:gd name="T0" fmla="*/ 1 w 167"/>
                <a:gd name="T1" fmla="*/ 1 h 93"/>
                <a:gd name="T2" fmla="*/ 30 w 167"/>
                <a:gd name="T3" fmla="*/ 10 h 93"/>
                <a:gd name="T4" fmla="*/ 30 w 167"/>
                <a:gd name="T5" fmla="*/ 9 h 93"/>
                <a:gd name="T6" fmla="*/ 30 w 167"/>
                <a:gd name="T7" fmla="*/ 9 h 93"/>
                <a:gd name="T8" fmla="*/ 2 w 167"/>
                <a:gd name="T9" fmla="*/ 0 h 93"/>
                <a:gd name="T10" fmla="*/ 1 w 167"/>
                <a:gd name="T11" fmla="*/ 0 h 93"/>
                <a:gd name="T12" fmla="*/ 0 w 167"/>
                <a:gd name="T13" fmla="*/ 0 h 93"/>
                <a:gd name="T14" fmla="*/ 1 w 16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93"/>
                <a:gd name="T26" fmla="*/ 167 w 16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93">
                  <a:moveTo>
                    <a:pt x="5" y="14"/>
                  </a:moveTo>
                  <a:cubicBezTo>
                    <a:pt x="50" y="51"/>
                    <a:pt x="103" y="78"/>
                    <a:pt x="160" y="93"/>
                  </a:cubicBezTo>
                  <a:cubicBezTo>
                    <a:pt x="165" y="92"/>
                    <a:pt x="167" y="89"/>
                    <a:pt x="166" y="85"/>
                  </a:cubicBezTo>
                  <a:cubicBezTo>
                    <a:pt x="166" y="82"/>
                    <a:pt x="163" y="80"/>
                    <a:pt x="160" y="79"/>
                  </a:cubicBezTo>
                  <a:cubicBezTo>
                    <a:pt x="104" y="64"/>
                    <a:pt x="52" y="38"/>
                    <a:pt x="8" y="2"/>
                  </a:cubicBezTo>
                  <a:cubicBezTo>
                    <a:pt x="6" y="0"/>
                    <a:pt x="3" y="0"/>
                    <a:pt x="1" y="2"/>
                  </a:cubicBezTo>
                  <a:cubicBezTo>
                    <a:pt x="0" y="3"/>
                    <a:pt x="0" y="4"/>
                    <a:pt x="0" y="6"/>
                  </a:cubicBezTo>
                  <a:cubicBezTo>
                    <a:pt x="0" y="9"/>
                    <a:pt x="2" y="12"/>
                    <a:pt x="5" y="14"/>
                  </a:cubicBezTo>
                </a:path>
              </a:pathLst>
            </a:custGeom>
            <a:solidFill>
              <a:srgbClr val="000000"/>
            </a:solidFill>
            <a:ln w="0">
              <a:solidFill>
                <a:srgbClr val="000000"/>
              </a:solidFill>
              <a:prstDash val="solid"/>
              <a:round/>
              <a:headEnd/>
              <a:tailEnd/>
            </a:ln>
          </p:spPr>
          <p:txBody>
            <a:bodyPr/>
            <a:lstStyle/>
            <a:p>
              <a:endParaRPr lang="zh-CN" altLang="en-US"/>
            </a:p>
          </p:txBody>
        </p:sp>
        <p:sp>
          <p:nvSpPr>
            <p:cNvPr id="21714" name="Freeform 173"/>
            <p:cNvSpPr>
              <a:spLocks/>
            </p:cNvSpPr>
            <p:nvPr/>
          </p:nvSpPr>
          <p:spPr bwMode="auto">
            <a:xfrm>
              <a:off x="3891" y="514"/>
              <a:ext cx="95" cy="44"/>
            </a:xfrm>
            <a:custGeom>
              <a:avLst/>
              <a:gdLst>
                <a:gd name="T0" fmla="*/ 2 w 95"/>
                <a:gd name="T1" fmla="*/ 6 h 44"/>
                <a:gd name="T2" fmla="*/ 91 w 95"/>
                <a:gd name="T3" fmla="*/ 44 h 44"/>
                <a:gd name="T4" fmla="*/ 95 w 95"/>
                <a:gd name="T5" fmla="*/ 40 h 44"/>
                <a:gd name="T6" fmla="*/ 91 w 95"/>
                <a:gd name="T7" fmla="*/ 38 h 44"/>
                <a:gd name="T8" fmla="*/ 4 w 95"/>
                <a:gd name="T9" fmla="*/ 1 h 44"/>
                <a:gd name="T10" fmla="*/ 0 w 95"/>
                <a:gd name="T11" fmla="*/ 1 h 44"/>
                <a:gd name="T12" fmla="*/ 0 w 95"/>
                <a:gd name="T13" fmla="*/ 2 h 44"/>
                <a:gd name="T14" fmla="*/ 2 w 95"/>
                <a:gd name="T15" fmla="*/ 6 h 44"/>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44"/>
                <a:gd name="T26" fmla="*/ 95 w 95"/>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44">
                  <a:moveTo>
                    <a:pt x="2" y="6"/>
                  </a:moveTo>
                  <a:cubicBezTo>
                    <a:pt x="28" y="24"/>
                    <a:pt x="59" y="37"/>
                    <a:pt x="91" y="44"/>
                  </a:cubicBezTo>
                  <a:cubicBezTo>
                    <a:pt x="94" y="44"/>
                    <a:pt x="95" y="42"/>
                    <a:pt x="95" y="40"/>
                  </a:cubicBezTo>
                  <a:cubicBezTo>
                    <a:pt x="95" y="39"/>
                    <a:pt x="93" y="38"/>
                    <a:pt x="91" y="38"/>
                  </a:cubicBezTo>
                  <a:cubicBezTo>
                    <a:pt x="59" y="30"/>
                    <a:pt x="29" y="18"/>
                    <a:pt x="4" y="1"/>
                  </a:cubicBezTo>
                  <a:cubicBezTo>
                    <a:pt x="3" y="0"/>
                    <a:pt x="1" y="0"/>
                    <a:pt x="0" y="1"/>
                  </a:cubicBezTo>
                  <a:cubicBezTo>
                    <a:pt x="0" y="1"/>
                    <a:pt x="0" y="1"/>
                    <a:pt x="0" y="2"/>
                  </a:cubicBezTo>
                  <a:cubicBezTo>
                    <a:pt x="0" y="4"/>
                    <a:pt x="1" y="5"/>
                    <a:pt x="2" y="6"/>
                  </a:cubicBezTo>
                </a:path>
              </a:pathLst>
            </a:custGeom>
            <a:noFill/>
            <a:ln w="7938" cap="rnd">
              <a:solidFill>
                <a:srgbClr val="000000"/>
              </a:solidFill>
              <a:prstDash val="solid"/>
              <a:round/>
              <a:headEnd/>
              <a:tailEnd/>
            </a:ln>
          </p:spPr>
          <p:txBody>
            <a:bodyPr/>
            <a:lstStyle/>
            <a:p>
              <a:endParaRPr lang="zh-CN" altLang="en-US"/>
            </a:p>
          </p:txBody>
        </p:sp>
        <p:pic>
          <p:nvPicPr>
            <p:cNvPr id="21715" name="Picture 174"/>
            <p:cNvPicPr>
              <a:picLocks noChangeAspect="1" noChangeArrowheads="1"/>
            </p:cNvPicPr>
            <p:nvPr/>
          </p:nvPicPr>
          <p:blipFill>
            <a:blip r:embed="rId33" cstate="print"/>
            <a:srcRect/>
            <a:stretch>
              <a:fillRect/>
            </a:stretch>
          </p:blipFill>
          <p:spPr bwMode="auto">
            <a:xfrm>
              <a:off x="3906" y="525"/>
              <a:ext cx="46" cy="30"/>
            </a:xfrm>
            <a:prstGeom prst="rect">
              <a:avLst/>
            </a:prstGeom>
            <a:noFill/>
            <a:ln w="9525">
              <a:noFill/>
              <a:miter lim="800000"/>
              <a:headEnd/>
              <a:tailEnd/>
            </a:ln>
          </p:spPr>
        </p:pic>
        <p:sp>
          <p:nvSpPr>
            <p:cNvPr id="21716" name="Freeform 175"/>
            <p:cNvSpPr>
              <a:spLocks/>
            </p:cNvSpPr>
            <p:nvPr/>
          </p:nvSpPr>
          <p:spPr bwMode="auto">
            <a:xfrm>
              <a:off x="3916" y="532"/>
              <a:ext cx="30" cy="18"/>
            </a:xfrm>
            <a:custGeom>
              <a:avLst/>
              <a:gdLst>
                <a:gd name="T0" fmla="*/ 30 w 30"/>
                <a:gd name="T1" fmla="*/ 18 h 18"/>
                <a:gd name="T2" fmla="*/ 3 w 30"/>
                <a:gd name="T3" fmla="*/ 6 h 18"/>
                <a:gd name="T4" fmla="*/ 19 w 30"/>
                <a:gd name="T5" fmla="*/ 18 h 18"/>
                <a:gd name="T6" fmla="*/ 30 w 30"/>
                <a:gd name="T7" fmla="*/ 18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30" y="18"/>
                  </a:moveTo>
                  <a:cubicBezTo>
                    <a:pt x="24" y="5"/>
                    <a:pt x="13" y="0"/>
                    <a:pt x="3" y="6"/>
                  </a:cubicBezTo>
                  <a:cubicBezTo>
                    <a:pt x="0" y="11"/>
                    <a:pt x="7" y="16"/>
                    <a:pt x="19" y="18"/>
                  </a:cubicBezTo>
                  <a:cubicBezTo>
                    <a:pt x="23" y="18"/>
                    <a:pt x="27" y="18"/>
                    <a:pt x="30" y="18"/>
                  </a:cubicBezTo>
                </a:path>
              </a:pathLst>
            </a:custGeom>
            <a:noFill/>
            <a:ln w="3175" cap="rnd">
              <a:solidFill>
                <a:srgbClr val="FFFFFF"/>
              </a:solidFill>
              <a:prstDash val="solid"/>
              <a:round/>
              <a:headEnd/>
              <a:tailEnd/>
            </a:ln>
          </p:spPr>
          <p:txBody>
            <a:bodyPr/>
            <a:lstStyle/>
            <a:p>
              <a:endParaRPr lang="zh-CN" altLang="en-US"/>
            </a:p>
          </p:txBody>
        </p:sp>
        <p:pic>
          <p:nvPicPr>
            <p:cNvPr id="21717" name="Picture 176"/>
            <p:cNvPicPr>
              <a:picLocks noChangeAspect="1" noChangeArrowheads="1"/>
            </p:cNvPicPr>
            <p:nvPr/>
          </p:nvPicPr>
          <p:blipFill>
            <a:blip r:embed="rId34" cstate="print"/>
            <a:srcRect/>
            <a:stretch>
              <a:fillRect/>
            </a:stretch>
          </p:blipFill>
          <p:spPr bwMode="auto">
            <a:xfrm>
              <a:off x="3879" y="532"/>
              <a:ext cx="109" cy="77"/>
            </a:xfrm>
            <a:prstGeom prst="rect">
              <a:avLst/>
            </a:prstGeom>
            <a:noFill/>
            <a:ln w="9525">
              <a:noFill/>
              <a:miter lim="800000"/>
              <a:headEnd/>
              <a:tailEnd/>
            </a:ln>
          </p:spPr>
        </p:pic>
        <p:pic>
          <p:nvPicPr>
            <p:cNvPr id="21718" name="Picture 177"/>
            <p:cNvPicPr>
              <a:picLocks noChangeAspect="1" noChangeArrowheads="1"/>
            </p:cNvPicPr>
            <p:nvPr/>
          </p:nvPicPr>
          <p:blipFill>
            <a:blip r:embed="rId35" cstate="print"/>
            <a:srcRect/>
            <a:stretch>
              <a:fillRect/>
            </a:stretch>
          </p:blipFill>
          <p:spPr bwMode="auto">
            <a:xfrm>
              <a:off x="3879" y="532"/>
              <a:ext cx="109" cy="77"/>
            </a:xfrm>
            <a:prstGeom prst="rect">
              <a:avLst/>
            </a:prstGeom>
            <a:noFill/>
            <a:ln w="9525">
              <a:noFill/>
              <a:miter lim="800000"/>
              <a:headEnd/>
              <a:tailEnd/>
            </a:ln>
          </p:spPr>
        </p:pic>
        <p:sp>
          <p:nvSpPr>
            <p:cNvPr id="21719" name="Freeform 178"/>
            <p:cNvSpPr>
              <a:spLocks/>
            </p:cNvSpPr>
            <p:nvPr/>
          </p:nvSpPr>
          <p:spPr bwMode="auto">
            <a:xfrm>
              <a:off x="3894" y="544"/>
              <a:ext cx="89" cy="44"/>
            </a:xfrm>
            <a:custGeom>
              <a:avLst/>
              <a:gdLst>
                <a:gd name="T0" fmla="*/ 0 w 155"/>
                <a:gd name="T1" fmla="*/ 1 h 90"/>
                <a:gd name="T2" fmla="*/ 29 w 155"/>
                <a:gd name="T3" fmla="*/ 11 h 90"/>
                <a:gd name="T4" fmla="*/ 29 w 155"/>
                <a:gd name="T5" fmla="*/ 11 h 90"/>
                <a:gd name="T6" fmla="*/ 29 w 155"/>
                <a:gd name="T7" fmla="*/ 9 h 90"/>
                <a:gd name="T8" fmla="*/ 0 w 155"/>
                <a:gd name="T9" fmla="*/ 0 h 90"/>
                <a:gd name="T10" fmla="*/ 0 w 155"/>
                <a:gd name="T11" fmla="*/ 0 h 90"/>
                <a:gd name="T12" fmla="*/ 0 w 155"/>
                <a:gd name="T13" fmla="*/ 1 h 90"/>
                <a:gd name="T14" fmla="*/ 0 60000 65536"/>
                <a:gd name="T15" fmla="*/ 0 60000 65536"/>
                <a:gd name="T16" fmla="*/ 0 60000 65536"/>
                <a:gd name="T17" fmla="*/ 0 60000 65536"/>
                <a:gd name="T18" fmla="*/ 0 60000 65536"/>
                <a:gd name="T19" fmla="*/ 0 60000 65536"/>
                <a:gd name="T20" fmla="*/ 0 60000 65536"/>
                <a:gd name="T21" fmla="*/ 0 w 155"/>
                <a:gd name="T22" fmla="*/ 0 h 90"/>
                <a:gd name="T23" fmla="*/ 155 w 15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90">
                  <a:moveTo>
                    <a:pt x="0" y="10"/>
                  </a:moveTo>
                  <a:cubicBezTo>
                    <a:pt x="44" y="48"/>
                    <a:pt x="97" y="75"/>
                    <a:pt x="155" y="90"/>
                  </a:cubicBezTo>
                  <a:lnTo>
                    <a:pt x="155" y="80"/>
                  </a:lnTo>
                  <a:cubicBezTo>
                    <a:pt x="98" y="64"/>
                    <a:pt x="45" y="37"/>
                    <a:pt x="0" y="0"/>
                  </a:cubicBezTo>
                  <a:lnTo>
                    <a:pt x="0" y="1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21720" name="Freeform 179"/>
            <p:cNvSpPr>
              <a:spLocks/>
            </p:cNvSpPr>
            <p:nvPr/>
          </p:nvSpPr>
          <p:spPr bwMode="auto">
            <a:xfrm>
              <a:off x="3894" y="540"/>
              <a:ext cx="89" cy="58"/>
            </a:xfrm>
            <a:custGeom>
              <a:avLst/>
              <a:gdLst>
                <a:gd name="T0" fmla="*/ 0 w 155"/>
                <a:gd name="T1" fmla="*/ 0 h 120"/>
                <a:gd name="T2" fmla="*/ 0 w 155"/>
                <a:gd name="T3" fmla="*/ 4 h 120"/>
                <a:gd name="T4" fmla="*/ 29 w 155"/>
                <a:gd name="T5" fmla="*/ 14 h 120"/>
                <a:gd name="T6" fmla="*/ 0 60000 65536"/>
                <a:gd name="T7" fmla="*/ 0 60000 65536"/>
                <a:gd name="T8" fmla="*/ 0 60000 65536"/>
                <a:gd name="T9" fmla="*/ 0 w 155"/>
                <a:gd name="T10" fmla="*/ 0 h 120"/>
                <a:gd name="T11" fmla="*/ 155 w 155"/>
                <a:gd name="T12" fmla="*/ 120 h 120"/>
              </a:gdLst>
              <a:ahLst/>
              <a:cxnLst>
                <a:cxn ang="T6">
                  <a:pos x="T0" y="T1"/>
                </a:cxn>
                <a:cxn ang="T7">
                  <a:pos x="T2" y="T3"/>
                </a:cxn>
                <a:cxn ang="T8">
                  <a:pos x="T4" y="T5"/>
                </a:cxn>
              </a:cxnLst>
              <a:rect l="T9" t="T10" r="T11" b="T12"/>
              <a:pathLst>
                <a:path w="155" h="120">
                  <a:moveTo>
                    <a:pt x="0" y="0"/>
                  </a:moveTo>
                  <a:lnTo>
                    <a:pt x="0" y="40"/>
                  </a:lnTo>
                  <a:cubicBezTo>
                    <a:pt x="45" y="77"/>
                    <a:pt x="98" y="104"/>
                    <a:pt x="155" y="120"/>
                  </a:cubicBezTo>
                </a:path>
              </a:pathLst>
            </a:custGeom>
            <a:noFill/>
            <a:ln w="7938" cap="rnd">
              <a:solidFill>
                <a:srgbClr val="FFFFFF"/>
              </a:solidFill>
              <a:prstDash val="solid"/>
              <a:round/>
              <a:headEnd/>
              <a:tailEnd/>
            </a:ln>
          </p:spPr>
          <p:txBody>
            <a:bodyPr/>
            <a:lstStyle/>
            <a:p>
              <a:endParaRPr lang="zh-CN" altLang="en-US"/>
            </a:p>
          </p:txBody>
        </p:sp>
        <p:sp>
          <p:nvSpPr>
            <p:cNvPr id="21721" name="Freeform 180"/>
            <p:cNvSpPr>
              <a:spLocks/>
            </p:cNvSpPr>
            <p:nvPr/>
          </p:nvSpPr>
          <p:spPr bwMode="auto">
            <a:xfrm>
              <a:off x="3894" y="541"/>
              <a:ext cx="89" cy="58"/>
            </a:xfrm>
            <a:custGeom>
              <a:avLst/>
              <a:gdLst>
                <a:gd name="T0" fmla="*/ 29 w 155"/>
                <a:gd name="T1" fmla="*/ 14 h 120"/>
                <a:gd name="T2" fmla="*/ 29 w 155"/>
                <a:gd name="T3" fmla="*/ 9 h 120"/>
                <a:gd name="T4" fmla="*/ 0 w 155"/>
                <a:gd name="T5" fmla="*/ 0 h 120"/>
                <a:gd name="T6" fmla="*/ 0 60000 65536"/>
                <a:gd name="T7" fmla="*/ 0 60000 65536"/>
                <a:gd name="T8" fmla="*/ 0 60000 65536"/>
                <a:gd name="T9" fmla="*/ 0 w 155"/>
                <a:gd name="T10" fmla="*/ 0 h 120"/>
                <a:gd name="T11" fmla="*/ 155 w 155"/>
                <a:gd name="T12" fmla="*/ 120 h 120"/>
              </a:gdLst>
              <a:ahLst/>
              <a:cxnLst>
                <a:cxn ang="T6">
                  <a:pos x="T0" y="T1"/>
                </a:cxn>
                <a:cxn ang="T7">
                  <a:pos x="T2" y="T3"/>
                </a:cxn>
                <a:cxn ang="T8">
                  <a:pos x="T4" y="T5"/>
                </a:cxn>
              </a:cxnLst>
              <a:rect l="T9" t="T10" r="T11" b="T12"/>
              <a:pathLst>
                <a:path w="155" h="120">
                  <a:moveTo>
                    <a:pt x="155" y="120"/>
                  </a:moveTo>
                  <a:lnTo>
                    <a:pt x="155" y="80"/>
                  </a:lnTo>
                  <a:cubicBezTo>
                    <a:pt x="98" y="63"/>
                    <a:pt x="45" y="36"/>
                    <a:pt x="0" y="0"/>
                  </a:cubicBezTo>
                </a:path>
              </a:pathLst>
            </a:custGeom>
            <a:noFill/>
            <a:ln w="7938" cap="rnd">
              <a:solidFill>
                <a:srgbClr val="000000"/>
              </a:solidFill>
              <a:prstDash val="solid"/>
              <a:round/>
              <a:headEnd/>
              <a:tailEnd/>
            </a:ln>
          </p:spPr>
          <p:txBody>
            <a:bodyPr/>
            <a:lstStyle/>
            <a:p>
              <a:endParaRPr lang="zh-CN" altLang="en-US"/>
            </a:p>
          </p:txBody>
        </p:sp>
        <p:sp>
          <p:nvSpPr>
            <p:cNvPr id="21722" name="Freeform 181"/>
            <p:cNvSpPr>
              <a:spLocks/>
            </p:cNvSpPr>
            <p:nvPr/>
          </p:nvSpPr>
          <p:spPr bwMode="auto">
            <a:xfrm>
              <a:off x="4143" y="770"/>
              <a:ext cx="40" cy="32"/>
            </a:xfrm>
            <a:custGeom>
              <a:avLst/>
              <a:gdLst>
                <a:gd name="T0" fmla="*/ 0 w 70"/>
                <a:gd name="T1" fmla="*/ 7 h 68"/>
                <a:gd name="T2" fmla="*/ 7 w 70"/>
                <a:gd name="T3" fmla="*/ 6 h 68"/>
                <a:gd name="T4" fmla="*/ 12 w 70"/>
                <a:gd name="T5" fmla="*/ 2 h 68"/>
                <a:gd name="T6" fmla="*/ 11 w 70"/>
                <a:gd name="T7" fmla="*/ 1 h 68"/>
                <a:gd name="T8" fmla="*/ 11 w 70"/>
                <a:gd name="T9" fmla="*/ 1 h 68"/>
                <a:gd name="T10" fmla="*/ 7 w 70"/>
                <a:gd name="T11" fmla="*/ 0 h 68"/>
                <a:gd name="T12" fmla="*/ 0 w 70"/>
                <a:gd name="T13" fmla="*/ 7 h 68"/>
                <a:gd name="T14" fmla="*/ 0 60000 65536"/>
                <a:gd name="T15" fmla="*/ 0 60000 65536"/>
                <a:gd name="T16" fmla="*/ 0 60000 65536"/>
                <a:gd name="T17" fmla="*/ 0 60000 65536"/>
                <a:gd name="T18" fmla="*/ 0 60000 65536"/>
                <a:gd name="T19" fmla="*/ 0 60000 65536"/>
                <a:gd name="T20" fmla="*/ 0 60000 65536"/>
                <a:gd name="T21" fmla="*/ 0 w 70"/>
                <a:gd name="T22" fmla="*/ 0 h 68"/>
                <a:gd name="T23" fmla="*/ 70 w 70"/>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68">
                  <a:moveTo>
                    <a:pt x="0" y="65"/>
                  </a:moveTo>
                  <a:cubicBezTo>
                    <a:pt x="15" y="68"/>
                    <a:pt x="30" y="65"/>
                    <a:pt x="41" y="57"/>
                  </a:cubicBezTo>
                  <a:cubicBezTo>
                    <a:pt x="60" y="52"/>
                    <a:pt x="70" y="34"/>
                    <a:pt x="65" y="16"/>
                  </a:cubicBezTo>
                  <a:cubicBezTo>
                    <a:pt x="64" y="14"/>
                    <a:pt x="63" y="11"/>
                    <a:pt x="62" y="9"/>
                  </a:cubicBezTo>
                  <a:lnTo>
                    <a:pt x="41" y="0"/>
                  </a:lnTo>
                  <a:lnTo>
                    <a:pt x="0" y="65"/>
                  </a:lnTo>
                  <a:close/>
                </a:path>
              </a:pathLst>
            </a:custGeom>
            <a:solidFill>
              <a:srgbClr val="DCD3B8"/>
            </a:solidFill>
            <a:ln w="0">
              <a:solidFill>
                <a:srgbClr val="000000"/>
              </a:solidFill>
              <a:prstDash val="solid"/>
              <a:round/>
              <a:headEnd/>
              <a:tailEnd/>
            </a:ln>
          </p:spPr>
          <p:txBody>
            <a:bodyPr/>
            <a:lstStyle/>
            <a:p>
              <a:endParaRPr lang="zh-CN" altLang="en-US"/>
            </a:p>
          </p:txBody>
        </p:sp>
        <p:pic>
          <p:nvPicPr>
            <p:cNvPr id="21723" name="Picture 182"/>
            <p:cNvPicPr>
              <a:picLocks noChangeAspect="1" noChangeArrowheads="1"/>
            </p:cNvPicPr>
            <p:nvPr/>
          </p:nvPicPr>
          <p:blipFill>
            <a:blip r:embed="rId36" cstate="print"/>
            <a:srcRect/>
            <a:stretch>
              <a:fillRect/>
            </a:stretch>
          </p:blipFill>
          <p:spPr bwMode="auto">
            <a:xfrm>
              <a:off x="4034" y="648"/>
              <a:ext cx="137" cy="161"/>
            </a:xfrm>
            <a:prstGeom prst="rect">
              <a:avLst/>
            </a:prstGeom>
            <a:noFill/>
            <a:ln w="9525">
              <a:noFill/>
              <a:miter lim="800000"/>
              <a:headEnd/>
              <a:tailEnd/>
            </a:ln>
          </p:spPr>
        </p:pic>
        <p:pic>
          <p:nvPicPr>
            <p:cNvPr id="21724" name="Picture 183"/>
            <p:cNvPicPr>
              <a:picLocks noChangeAspect="1" noChangeArrowheads="1"/>
            </p:cNvPicPr>
            <p:nvPr/>
          </p:nvPicPr>
          <p:blipFill>
            <a:blip r:embed="rId37" cstate="print"/>
            <a:srcRect/>
            <a:stretch>
              <a:fillRect/>
            </a:stretch>
          </p:blipFill>
          <p:spPr bwMode="auto">
            <a:xfrm>
              <a:off x="4034" y="648"/>
              <a:ext cx="137" cy="161"/>
            </a:xfrm>
            <a:prstGeom prst="rect">
              <a:avLst/>
            </a:prstGeom>
            <a:noFill/>
            <a:ln w="9525">
              <a:noFill/>
              <a:miter lim="800000"/>
              <a:headEnd/>
              <a:tailEnd/>
            </a:ln>
          </p:spPr>
        </p:pic>
        <p:pic>
          <p:nvPicPr>
            <p:cNvPr id="21725" name="Picture 184"/>
            <p:cNvPicPr>
              <a:picLocks noChangeAspect="1" noChangeArrowheads="1"/>
            </p:cNvPicPr>
            <p:nvPr/>
          </p:nvPicPr>
          <p:blipFill>
            <a:blip r:embed="rId38" cstate="print"/>
            <a:srcRect/>
            <a:stretch>
              <a:fillRect/>
            </a:stretch>
          </p:blipFill>
          <p:spPr bwMode="auto">
            <a:xfrm>
              <a:off x="4034" y="655"/>
              <a:ext cx="119" cy="146"/>
            </a:xfrm>
            <a:prstGeom prst="rect">
              <a:avLst/>
            </a:prstGeom>
            <a:noFill/>
            <a:ln w="9525">
              <a:noFill/>
              <a:miter lim="800000"/>
              <a:headEnd/>
              <a:tailEnd/>
            </a:ln>
          </p:spPr>
        </p:pic>
        <p:pic>
          <p:nvPicPr>
            <p:cNvPr id="21726" name="Picture 185"/>
            <p:cNvPicPr>
              <a:picLocks noChangeAspect="1" noChangeArrowheads="1"/>
            </p:cNvPicPr>
            <p:nvPr/>
          </p:nvPicPr>
          <p:blipFill>
            <a:blip r:embed="rId39" cstate="print"/>
            <a:srcRect/>
            <a:stretch>
              <a:fillRect/>
            </a:stretch>
          </p:blipFill>
          <p:spPr bwMode="auto">
            <a:xfrm>
              <a:off x="4034" y="655"/>
              <a:ext cx="119" cy="146"/>
            </a:xfrm>
            <a:prstGeom prst="rect">
              <a:avLst/>
            </a:prstGeom>
            <a:noFill/>
            <a:ln w="9525">
              <a:noFill/>
              <a:miter lim="800000"/>
              <a:headEnd/>
              <a:tailEnd/>
            </a:ln>
          </p:spPr>
        </p:pic>
        <p:sp>
          <p:nvSpPr>
            <p:cNvPr id="21727" name="Freeform 186"/>
            <p:cNvSpPr>
              <a:spLocks/>
            </p:cNvSpPr>
            <p:nvPr/>
          </p:nvSpPr>
          <p:spPr bwMode="auto">
            <a:xfrm>
              <a:off x="4054" y="672"/>
              <a:ext cx="89" cy="124"/>
            </a:xfrm>
            <a:custGeom>
              <a:avLst/>
              <a:gdLst>
                <a:gd name="T0" fmla="*/ 0 w 89"/>
                <a:gd name="T1" fmla="*/ 0 h 124"/>
                <a:gd name="T2" fmla="*/ 89 w 89"/>
                <a:gd name="T3" fmla="*/ 41 h 124"/>
                <a:gd name="T4" fmla="*/ 89 w 89"/>
                <a:gd name="T5" fmla="*/ 124 h 124"/>
                <a:gd name="T6" fmla="*/ 0 60000 65536"/>
                <a:gd name="T7" fmla="*/ 0 60000 65536"/>
                <a:gd name="T8" fmla="*/ 0 60000 65536"/>
                <a:gd name="T9" fmla="*/ 0 w 89"/>
                <a:gd name="T10" fmla="*/ 0 h 124"/>
                <a:gd name="T11" fmla="*/ 89 w 89"/>
                <a:gd name="T12" fmla="*/ 124 h 124"/>
              </a:gdLst>
              <a:ahLst/>
              <a:cxnLst>
                <a:cxn ang="T6">
                  <a:pos x="T0" y="T1"/>
                </a:cxn>
                <a:cxn ang="T7">
                  <a:pos x="T2" y="T3"/>
                </a:cxn>
                <a:cxn ang="T8">
                  <a:pos x="T4" y="T5"/>
                </a:cxn>
              </a:cxnLst>
              <a:rect l="T9" t="T10" r="T11" b="T12"/>
              <a:pathLst>
                <a:path w="89" h="124">
                  <a:moveTo>
                    <a:pt x="0" y="0"/>
                  </a:moveTo>
                  <a:lnTo>
                    <a:pt x="89" y="41"/>
                  </a:lnTo>
                  <a:lnTo>
                    <a:pt x="89" y="124"/>
                  </a:lnTo>
                </a:path>
              </a:pathLst>
            </a:custGeom>
            <a:noFill/>
            <a:ln w="14288" cap="rnd">
              <a:solidFill>
                <a:srgbClr val="D0BC9D"/>
              </a:solidFill>
              <a:prstDash val="solid"/>
              <a:round/>
              <a:headEnd/>
              <a:tailEnd/>
            </a:ln>
          </p:spPr>
          <p:txBody>
            <a:bodyPr/>
            <a:lstStyle/>
            <a:p>
              <a:endParaRPr lang="zh-CN" altLang="en-US"/>
            </a:p>
          </p:txBody>
        </p:sp>
        <p:sp>
          <p:nvSpPr>
            <p:cNvPr id="21728" name="Freeform 187"/>
            <p:cNvSpPr>
              <a:spLocks/>
            </p:cNvSpPr>
            <p:nvPr/>
          </p:nvSpPr>
          <p:spPr bwMode="auto">
            <a:xfrm>
              <a:off x="4046" y="670"/>
              <a:ext cx="94" cy="127"/>
            </a:xfrm>
            <a:custGeom>
              <a:avLst/>
              <a:gdLst>
                <a:gd name="T0" fmla="*/ 0 w 94"/>
                <a:gd name="T1" fmla="*/ 0 h 127"/>
                <a:gd name="T2" fmla="*/ 94 w 94"/>
                <a:gd name="T3" fmla="*/ 44 h 127"/>
                <a:gd name="T4" fmla="*/ 93 w 94"/>
                <a:gd name="T5" fmla="*/ 127 h 127"/>
                <a:gd name="T6" fmla="*/ 0 60000 65536"/>
                <a:gd name="T7" fmla="*/ 0 60000 65536"/>
                <a:gd name="T8" fmla="*/ 0 60000 65536"/>
                <a:gd name="T9" fmla="*/ 0 w 94"/>
                <a:gd name="T10" fmla="*/ 0 h 127"/>
                <a:gd name="T11" fmla="*/ 94 w 94"/>
                <a:gd name="T12" fmla="*/ 127 h 127"/>
              </a:gdLst>
              <a:ahLst/>
              <a:cxnLst>
                <a:cxn ang="T6">
                  <a:pos x="T0" y="T1"/>
                </a:cxn>
                <a:cxn ang="T7">
                  <a:pos x="T2" y="T3"/>
                </a:cxn>
                <a:cxn ang="T8">
                  <a:pos x="T4" y="T5"/>
                </a:cxn>
              </a:cxnLst>
              <a:rect l="T9" t="T10" r="T11" b="T12"/>
              <a:pathLst>
                <a:path w="94" h="127">
                  <a:moveTo>
                    <a:pt x="0" y="0"/>
                  </a:moveTo>
                  <a:lnTo>
                    <a:pt x="94" y="44"/>
                  </a:lnTo>
                  <a:lnTo>
                    <a:pt x="93" y="127"/>
                  </a:lnTo>
                </a:path>
              </a:pathLst>
            </a:custGeom>
            <a:noFill/>
            <a:ln w="7938" cap="rnd">
              <a:solidFill>
                <a:srgbClr val="FFFFFF"/>
              </a:solidFill>
              <a:prstDash val="solid"/>
              <a:round/>
              <a:headEnd/>
              <a:tailEnd/>
            </a:ln>
          </p:spPr>
          <p:txBody>
            <a:bodyPr/>
            <a:lstStyle/>
            <a:p>
              <a:endParaRPr lang="zh-CN" altLang="en-US"/>
            </a:p>
          </p:txBody>
        </p:sp>
        <p:sp>
          <p:nvSpPr>
            <p:cNvPr id="21729" name="Freeform 188"/>
            <p:cNvSpPr>
              <a:spLocks/>
            </p:cNvSpPr>
            <p:nvPr/>
          </p:nvSpPr>
          <p:spPr bwMode="auto">
            <a:xfrm>
              <a:off x="4046" y="656"/>
              <a:ext cx="114" cy="143"/>
            </a:xfrm>
            <a:custGeom>
              <a:avLst/>
              <a:gdLst>
                <a:gd name="T0" fmla="*/ 0 w 201"/>
                <a:gd name="T1" fmla="*/ 23 h 298"/>
                <a:gd name="T2" fmla="*/ 30 w 201"/>
                <a:gd name="T3" fmla="*/ 33 h 298"/>
                <a:gd name="T4" fmla="*/ 36 w 201"/>
                <a:gd name="T5" fmla="*/ 30 h 298"/>
                <a:gd name="T6" fmla="*/ 37 w 201"/>
                <a:gd name="T7" fmla="*/ 29 h 298"/>
                <a:gd name="T8" fmla="*/ 37 w 201"/>
                <a:gd name="T9" fmla="*/ 12 h 298"/>
                <a:gd name="T10" fmla="*/ 19 w 201"/>
                <a:gd name="T11" fmla="*/ 6 h 298"/>
                <a:gd name="T12" fmla="*/ 18 w 201"/>
                <a:gd name="T13" fmla="*/ 4 h 298"/>
                <a:gd name="T14" fmla="*/ 3 w 201"/>
                <a:gd name="T15" fmla="*/ 0 h 298"/>
                <a:gd name="T16" fmla="*/ 3 w 201"/>
                <a:gd name="T17" fmla="*/ 4 h 298"/>
                <a:gd name="T18" fmla="*/ 0 w 201"/>
                <a:gd name="T19" fmla="*/ 3 h 298"/>
                <a:gd name="T20" fmla="*/ 0 w 201"/>
                <a:gd name="T21" fmla="*/ 23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298"/>
                <a:gd name="T35" fmla="*/ 201 w 201"/>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298">
                  <a:moveTo>
                    <a:pt x="0" y="203"/>
                  </a:moveTo>
                  <a:lnTo>
                    <a:pt x="165" y="294"/>
                  </a:lnTo>
                  <a:cubicBezTo>
                    <a:pt x="179" y="298"/>
                    <a:pt x="195" y="290"/>
                    <a:pt x="200" y="276"/>
                  </a:cubicBezTo>
                  <a:cubicBezTo>
                    <a:pt x="201" y="272"/>
                    <a:pt x="201" y="269"/>
                    <a:pt x="201" y="265"/>
                  </a:cubicBezTo>
                  <a:lnTo>
                    <a:pt x="201" y="113"/>
                  </a:lnTo>
                  <a:lnTo>
                    <a:pt x="106" y="59"/>
                  </a:lnTo>
                  <a:lnTo>
                    <a:pt x="101" y="38"/>
                  </a:lnTo>
                  <a:lnTo>
                    <a:pt x="20" y="0"/>
                  </a:lnTo>
                  <a:lnTo>
                    <a:pt x="19" y="39"/>
                  </a:lnTo>
                  <a:cubicBezTo>
                    <a:pt x="14" y="35"/>
                    <a:pt x="7" y="32"/>
                    <a:pt x="0" y="30"/>
                  </a:cubicBezTo>
                  <a:lnTo>
                    <a:pt x="0" y="203"/>
                  </a:lnTo>
                  <a:close/>
                </a:path>
              </a:pathLst>
            </a:custGeom>
            <a:noFill/>
            <a:ln w="19050" cap="rnd">
              <a:solidFill>
                <a:srgbClr val="000000"/>
              </a:solidFill>
              <a:prstDash val="solid"/>
              <a:round/>
              <a:headEnd/>
              <a:tailEnd/>
            </a:ln>
          </p:spPr>
          <p:txBody>
            <a:bodyPr/>
            <a:lstStyle/>
            <a:p>
              <a:endParaRPr lang="zh-CN" altLang="en-US"/>
            </a:p>
          </p:txBody>
        </p:sp>
        <p:pic>
          <p:nvPicPr>
            <p:cNvPr id="21730" name="Picture 189"/>
            <p:cNvPicPr>
              <a:picLocks noChangeAspect="1" noChangeArrowheads="1"/>
            </p:cNvPicPr>
            <p:nvPr/>
          </p:nvPicPr>
          <p:blipFill>
            <a:blip r:embed="rId40" cstate="print"/>
            <a:srcRect/>
            <a:stretch>
              <a:fillRect/>
            </a:stretch>
          </p:blipFill>
          <p:spPr bwMode="auto">
            <a:xfrm>
              <a:off x="4052" y="694"/>
              <a:ext cx="92" cy="69"/>
            </a:xfrm>
            <a:prstGeom prst="rect">
              <a:avLst/>
            </a:prstGeom>
            <a:noFill/>
            <a:ln w="9525">
              <a:noFill/>
              <a:miter lim="800000"/>
              <a:headEnd/>
              <a:tailEnd/>
            </a:ln>
          </p:spPr>
        </p:pic>
        <p:sp>
          <p:nvSpPr>
            <p:cNvPr id="21731" name="Freeform 190"/>
            <p:cNvSpPr>
              <a:spLocks/>
            </p:cNvSpPr>
            <p:nvPr/>
          </p:nvSpPr>
          <p:spPr bwMode="auto">
            <a:xfrm>
              <a:off x="4065" y="708"/>
              <a:ext cx="63" cy="52"/>
            </a:xfrm>
            <a:custGeom>
              <a:avLst/>
              <a:gdLst>
                <a:gd name="T0" fmla="*/ 10 w 110"/>
                <a:gd name="T1" fmla="*/ 10 h 109"/>
                <a:gd name="T2" fmla="*/ 10 w 110"/>
                <a:gd name="T3" fmla="*/ 7 h 109"/>
                <a:gd name="T4" fmla="*/ 8 w 110"/>
                <a:gd name="T5" fmla="*/ 8 h 109"/>
                <a:gd name="T6" fmla="*/ 9 w 110"/>
                <a:gd name="T7" fmla="*/ 6 h 109"/>
                <a:gd name="T8" fmla="*/ 9 w 110"/>
                <a:gd name="T9" fmla="*/ 5 h 109"/>
                <a:gd name="T10" fmla="*/ 8 w 110"/>
                <a:gd name="T11" fmla="*/ 3 h 109"/>
                <a:gd name="T12" fmla="*/ 7 w 110"/>
                <a:gd name="T13" fmla="*/ 2 h 109"/>
                <a:gd name="T14" fmla="*/ 10 w 110"/>
                <a:gd name="T15" fmla="*/ 1 h 109"/>
                <a:gd name="T16" fmla="*/ 11 w 110"/>
                <a:gd name="T17" fmla="*/ 3 h 109"/>
                <a:gd name="T18" fmla="*/ 13 w 110"/>
                <a:gd name="T19" fmla="*/ 3 h 109"/>
                <a:gd name="T20" fmla="*/ 14 w 110"/>
                <a:gd name="T21" fmla="*/ 6 h 109"/>
                <a:gd name="T22" fmla="*/ 14 w 110"/>
                <a:gd name="T23" fmla="*/ 7 h 109"/>
                <a:gd name="T24" fmla="*/ 17 w 110"/>
                <a:gd name="T25" fmla="*/ 7 h 109"/>
                <a:gd name="T26" fmla="*/ 18 w 110"/>
                <a:gd name="T27" fmla="*/ 10 h 109"/>
                <a:gd name="T28" fmla="*/ 19 w 110"/>
                <a:gd name="T29" fmla="*/ 3 h 109"/>
                <a:gd name="T30" fmla="*/ 16 w 110"/>
                <a:gd name="T31" fmla="*/ 3 h 109"/>
                <a:gd name="T32" fmla="*/ 15 w 110"/>
                <a:gd name="T33" fmla="*/ 4 h 109"/>
                <a:gd name="T34" fmla="*/ 13 w 110"/>
                <a:gd name="T35" fmla="*/ 3 h 109"/>
                <a:gd name="T36" fmla="*/ 14 w 110"/>
                <a:gd name="T37" fmla="*/ 2 h 109"/>
                <a:gd name="T38" fmla="*/ 13 w 110"/>
                <a:gd name="T39" fmla="*/ 2 h 109"/>
                <a:gd name="T40" fmla="*/ 12 w 110"/>
                <a:gd name="T41" fmla="*/ 0 h 109"/>
                <a:gd name="T42" fmla="*/ 10 w 110"/>
                <a:gd name="T43" fmla="*/ 0 h 109"/>
                <a:gd name="T44" fmla="*/ 6 w 110"/>
                <a:gd name="T45" fmla="*/ 1 h 109"/>
                <a:gd name="T46" fmla="*/ 6 w 110"/>
                <a:gd name="T47" fmla="*/ 2 h 109"/>
                <a:gd name="T48" fmla="*/ 7 w 110"/>
                <a:gd name="T49" fmla="*/ 3 h 109"/>
                <a:gd name="T50" fmla="*/ 6 w 110"/>
                <a:gd name="T51" fmla="*/ 3 h 109"/>
                <a:gd name="T52" fmla="*/ 5 w 110"/>
                <a:gd name="T53" fmla="*/ 3 h 109"/>
                <a:gd name="T54" fmla="*/ 6 w 110"/>
                <a:gd name="T55" fmla="*/ 2 h 109"/>
                <a:gd name="T56" fmla="*/ 3 w 110"/>
                <a:gd name="T57" fmla="*/ 1 h 109"/>
                <a:gd name="T58" fmla="*/ 2 w 110"/>
                <a:gd name="T59" fmla="*/ 2 h 109"/>
                <a:gd name="T60" fmla="*/ 0 w 110"/>
                <a:gd name="T61" fmla="*/ 3 h 109"/>
                <a:gd name="T62" fmla="*/ 1 w 110"/>
                <a:gd name="T63" fmla="*/ 4 h 109"/>
                <a:gd name="T64" fmla="*/ 6 w 110"/>
                <a:gd name="T65" fmla="*/ 6 h 109"/>
                <a:gd name="T66" fmla="*/ 7 w 110"/>
                <a:gd name="T67" fmla="*/ 9 h 109"/>
                <a:gd name="T68" fmla="*/ 8 w 110"/>
                <a:gd name="T69" fmla="*/ 1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109"/>
                <a:gd name="T107" fmla="*/ 110 w 110"/>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109">
                  <a:moveTo>
                    <a:pt x="45" y="109"/>
                  </a:moveTo>
                  <a:lnTo>
                    <a:pt x="52" y="92"/>
                  </a:lnTo>
                  <a:cubicBezTo>
                    <a:pt x="58" y="87"/>
                    <a:pt x="62" y="81"/>
                    <a:pt x="63" y="74"/>
                  </a:cubicBezTo>
                  <a:cubicBezTo>
                    <a:pt x="62" y="69"/>
                    <a:pt x="58" y="65"/>
                    <a:pt x="52" y="64"/>
                  </a:cubicBezTo>
                  <a:cubicBezTo>
                    <a:pt x="48" y="64"/>
                    <a:pt x="44" y="67"/>
                    <a:pt x="42" y="70"/>
                  </a:cubicBezTo>
                  <a:lnTo>
                    <a:pt x="39" y="66"/>
                  </a:lnTo>
                  <a:cubicBezTo>
                    <a:pt x="43" y="65"/>
                    <a:pt x="46" y="61"/>
                    <a:pt x="46" y="57"/>
                  </a:cubicBezTo>
                  <a:cubicBezTo>
                    <a:pt x="43" y="56"/>
                    <a:pt x="40" y="54"/>
                    <a:pt x="38" y="51"/>
                  </a:cubicBezTo>
                  <a:lnTo>
                    <a:pt x="47" y="43"/>
                  </a:lnTo>
                  <a:lnTo>
                    <a:pt x="50" y="33"/>
                  </a:lnTo>
                  <a:lnTo>
                    <a:pt x="43" y="29"/>
                  </a:lnTo>
                  <a:lnTo>
                    <a:pt x="47" y="23"/>
                  </a:lnTo>
                  <a:lnTo>
                    <a:pt x="39" y="18"/>
                  </a:lnTo>
                  <a:lnTo>
                    <a:pt x="41" y="11"/>
                  </a:lnTo>
                  <a:lnTo>
                    <a:pt x="54" y="15"/>
                  </a:lnTo>
                  <a:lnTo>
                    <a:pt x="54" y="25"/>
                  </a:lnTo>
                  <a:lnTo>
                    <a:pt x="59" y="27"/>
                  </a:lnTo>
                  <a:lnTo>
                    <a:pt x="66" y="24"/>
                  </a:lnTo>
                  <a:lnTo>
                    <a:pt x="72" y="28"/>
                  </a:lnTo>
                  <a:lnTo>
                    <a:pt x="78" y="44"/>
                  </a:lnTo>
                  <a:lnTo>
                    <a:pt x="76" y="52"/>
                  </a:lnTo>
                  <a:lnTo>
                    <a:pt x="72" y="55"/>
                  </a:lnTo>
                  <a:lnTo>
                    <a:pt x="74" y="61"/>
                  </a:lnTo>
                  <a:cubicBezTo>
                    <a:pt x="75" y="66"/>
                    <a:pt x="80" y="69"/>
                    <a:pt x="85" y="68"/>
                  </a:cubicBezTo>
                  <a:cubicBezTo>
                    <a:pt x="86" y="68"/>
                    <a:pt x="87" y="67"/>
                    <a:pt x="88" y="67"/>
                  </a:cubicBezTo>
                  <a:cubicBezTo>
                    <a:pt x="92" y="68"/>
                    <a:pt x="94" y="72"/>
                    <a:pt x="94" y="76"/>
                  </a:cubicBezTo>
                  <a:lnTo>
                    <a:pt x="97" y="89"/>
                  </a:lnTo>
                  <a:cubicBezTo>
                    <a:pt x="106" y="79"/>
                    <a:pt x="110" y="66"/>
                    <a:pt x="110" y="53"/>
                  </a:cubicBezTo>
                  <a:cubicBezTo>
                    <a:pt x="110" y="46"/>
                    <a:pt x="108" y="38"/>
                    <a:pt x="103" y="32"/>
                  </a:cubicBezTo>
                  <a:cubicBezTo>
                    <a:pt x="101" y="27"/>
                    <a:pt x="98" y="22"/>
                    <a:pt x="94" y="19"/>
                  </a:cubicBezTo>
                  <a:cubicBezTo>
                    <a:pt x="90" y="20"/>
                    <a:pt x="87" y="22"/>
                    <a:pt x="86" y="26"/>
                  </a:cubicBezTo>
                  <a:lnTo>
                    <a:pt x="88" y="34"/>
                  </a:lnTo>
                  <a:cubicBezTo>
                    <a:pt x="85" y="35"/>
                    <a:pt x="82" y="35"/>
                    <a:pt x="79" y="33"/>
                  </a:cubicBezTo>
                  <a:lnTo>
                    <a:pt x="78" y="44"/>
                  </a:lnTo>
                  <a:cubicBezTo>
                    <a:pt x="76" y="39"/>
                    <a:pt x="74" y="34"/>
                    <a:pt x="72" y="30"/>
                  </a:cubicBezTo>
                  <a:lnTo>
                    <a:pt x="79" y="27"/>
                  </a:lnTo>
                  <a:lnTo>
                    <a:pt x="77" y="23"/>
                  </a:lnTo>
                  <a:lnTo>
                    <a:pt x="72" y="22"/>
                  </a:lnTo>
                  <a:lnTo>
                    <a:pt x="72" y="18"/>
                  </a:lnTo>
                  <a:lnTo>
                    <a:pt x="74" y="5"/>
                  </a:lnTo>
                  <a:lnTo>
                    <a:pt x="62" y="2"/>
                  </a:lnTo>
                  <a:lnTo>
                    <a:pt x="56" y="5"/>
                  </a:lnTo>
                  <a:lnTo>
                    <a:pt x="51" y="1"/>
                  </a:lnTo>
                  <a:lnTo>
                    <a:pt x="44" y="0"/>
                  </a:lnTo>
                  <a:lnTo>
                    <a:pt x="29" y="9"/>
                  </a:lnTo>
                  <a:lnTo>
                    <a:pt x="36" y="13"/>
                  </a:lnTo>
                  <a:lnTo>
                    <a:pt x="31" y="21"/>
                  </a:lnTo>
                  <a:cubicBezTo>
                    <a:pt x="35" y="21"/>
                    <a:pt x="38" y="25"/>
                    <a:pt x="37" y="29"/>
                  </a:cubicBezTo>
                  <a:cubicBezTo>
                    <a:pt x="37" y="29"/>
                    <a:pt x="37" y="29"/>
                    <a:pt x="37" y="29"/>
                  </a:cubicBezTo>
                  <a:cubicBezTo>
                    <a:pt x="38" y="31"/>
                    <a:pt x="37" y="32"/>
                    <a:pt x="35" y="33"/>
                  </a:cubicBezTo>
                  <a:cubicBezTo>
                    <a:pt x="35" y="33"/>
                    <a:pt x="34" y="33"/>
                    <a:pt x="33" y="32"/>
                  </a:cubicBezTo>
                  <a:cubicBezTo>
                    <a:pt x="31" y="33"/>
                    <a:pt x="28" y="32"/>
                    <a:pt x="27" y="30"/>
                  </a:cubicBezTo>
                  <a:cubicBezTo>
                    <a:pt x="27" y="29"/>
                    <a:pt x="27" y="29"/>
                    <a:pt x="27" y="28"/>
                  </a:cubicBezTo>
                  <a:lnTo>
                    <a:pt x="29" y="19"/>
                  </a:lnTo>
                  <a:lnTo>
                    <a:pt x="27" y="10"/>
                  </a:lnTo>
                  <a:lnTo>
                    <a:pt x="16" y="12"/>
                  </a:lnTo>
                  <a:lnTo>
                    <a:pt x="16" y="18"/>
                  </a:lnTo>
                  <a:lnTo>
                    <a:pt x="13" y="20"/>
                  </a:lnTo>
                  <a:lnTo>
                    <a:pt x="8" y="19"/>
                  </a:lnTo>
                  <a:cubicBezTo>
                    <a:pt x="5" y="23"/>
                    <a:pt x="2" y="28"/>
                    <a:pt x="0" y="32"/>
                  </a:cubicBezTo>
                  <a:lnTo>
                    <a:pt x="6" y="35"/>
                  </a:lnTo>
                  <a:cubicBezTo>
                    <a:pt x="10" y="39"/>
                    <a:pt x="11" y="44"/>
                    <a:pt x="11" y="49"/>
                  </a:cubicBezTo>
                  <a:cubicBezTo>
                    <a:pt x="15" y="56"/>
                    <a:pt x="22" y="60"/>
                    <a:pt x="30" y="59"/>
                  </a:cubicBezTo>
                  <a:cubicBezTo>
                    <a:pt x="36" y="61"/>
                    <a:pt x="40" y="66"/>
                    <a:pt x="40" y="72"/>
                  </a:cubicBezTo>
                  <a:cubicBezTo>
                    <a:pt x="37" y="74"/>
                    <a:pt x="36" y="78"/>
                    <a:pt x="38" y="81"/>
                  </a:cubicBezTo>
                  <a:lnTo>
                    <a:pt x="45" y="84"/>
                  </a:lnTo>
                  <a:cubicBezTo>
                    <a:pt x="46" y="87"/>
                    <a:pt x="44" y="90"/>
                    <a:pt x="42" y="92"/>
                  </a:cubicBezTo>
                  <a:cubicBezTo>
                    <a:pt x="41" y="98"/>
                    <a:pt x="42" y="104"/>
                    <a:pt x="45" y="109"/>
                  </a:cubicBezTo>
                  <a:close/>
                </a:path>
              </a:pathLst>
            </a:custGeom>
            <a:solidFill>
              <a:srgbClr val="4EBD39"/>
            </a:solidFill>
            <a:ln w="0">
              <a:solidFill>
                <a:srgbClr val="000000"/>
              </a:solidFill>
              <a:prstDash val="solid"/>
              <a:round/>
              <a:headEnd/>
              <a:tailEnd/>
            </a:ln>
          </p:spPr>
          <p:txBody>
            <a:bodyPr/>
            <a:lstStyle/>
            <a:p>
              <a:endParaRPr lang="zh-CN" altLang="en-US"/>
            </a:p>
          </p:txBody>
        </p:sp>
      </p:grpSp>
      <p:sp>
        <p:nvSpPr>
          <p:cNvPr id="21507" name="Rectangle 191"/>
          <p:cNvSpPr>
            <a:spLocks noChangeArrowheads="1"/>
          </p:cNvSpPr>
          <p:nvPr/>
        </p:nvSpPr>
        <p:spPr bwMode="auto">
          <a:xfrm>
            <a:off x="1755775" y="838200"/>
            <a:ext cx="409575" cy="244475"/>
          </a:xfrm>
          <a:prstGeom prst="rect">
            <a:avLst/>
          </a:prstGeom>
          <a:noFill/>
          <a:ln w="9525">
            <a:noFill/>
            <a:miter lim="800000"/>
            <a:headEnd/>
            <a:tailEnd/>
          </a:ln>
        </p:spPr>
        <p:txBody>
          <a:bodyPr wrap="none" lIns="0" tIns="0" rIns="0" bIns="0">
            <a:spAutoFit/>
          </a:bodyPr>
          <a:lstStyle/>
          <a:p>
            <a:pPr algn="ctr" eaLnBrk="0" hangingPunct="0"/>
            <a:r>
              <a:rPr lang="zh-CN" altLang="en-US" sz="1600" u="none">
                <a:solidFill>
                  <a:srgbClr val="000000"/>
                </a:solidFill>
                <a:latin typeface="宋体" charset="-122"/>
                <a:ea typeface="宋体" charset="-122"/>
              </a:rPr>
              <a:t>用户</a:t>
            </a:r>
            <a:endParaRPr lang="zh-CN" altLang="en-US" sz="1600" u="none">
              <a:solidFill>
                <a:schemeClr val="tx1"/>
              </a:solidFill>
              <a:ea typeface="Gulim" pitchFamily="34" charset="-127"/>
            </a:endParaRPr>
          </a:p>
        </p:txBody>
      </p:sp>
      <p:sp>
        <p:nvSpPr>
          <p:cNvPr id="21508" name="Rectangle 192"/>
          <p:cNvSpPr>
            <a:spLocks noChangeArrowheads="1"/>
          </p:cNvSpPr>
          <p:nvPr/>
        </p:nvSpPr>
        <p:spPr bwMode="auto">
          <a:xfrm>
            <a:off x="2703513" y="803275"/>
            <a:ext cx="650875" cy="488950"/>
          </a:xfrm>
          <a:prstGeom prst="rect">
            <a:avLst/>
          </a:prstGeom>
          <a:noFill/>
          <a:ln w="9525">
            <a:noFill/>
            <a:miter lim="800000"/>
            <a:headEnd/>
            <a:tailEnd/>
          </a:ln>
        </p:spPr>
        <p:txBody>
          <a:bodyPr lIns="0" tIns="0" rIns="0" bIns="0">
            <a:spAutoFit/>
          </a:bodyPr>
          <a:lstStyle/>
          <a:p>
            <a:pPr algn="ctr" eaLnBrk="0" hangingPunct="0"/>
            <a:r>
              <a:rPr lang="en-US" altLang="zh-CN" sz="1600" u="none">
                <a:solidFill>
                  <a:srgbClr val="000000"/>
                </a:solidFill>
                <a:ea typeface="Gulim" pitchFamily="34" charset="-127"/>
              </a:rPr>
              <a:t>DNS</a:t>
            </a:r>
          </a:p>
          <a:p>
            <a:pPr algn="ctr" eaLnBrk="0" hangingPunct="0"/>
            <a:r>
              <a:rPr lang="zh-CN" altLang="en-US" sz="1600" u="none">
                <a:solidFill>
                  <a:srgbClr val="000000"/>
                </a:solidFill>
                <a:ea typeface="Gulim" pitchFamily="34" charset="-127"/>
              </a:rPr>
              <a:t>服务器</a:t>
            </a:r>
            <a:endParaRPr lang="zh-CN" altLang="en-US" sz="1600" u="none">
              <a:solidFill>
                <a:schemeClr val="tx1"/>
              </a:solidFill>
              <a:ea typeface="Gulim" pitchFamily="34" charset="-127"/>
            </a:endParaRPr>
          </a:p>
        </p:txBody>
      </p:sp>
      <p:sp>
        <p:nvSpPr>
          <p:cNvPr id="21509" name="Rectangle 193"/>
          <p:cNvSpPr>
            <a:spLocks noChangeArrowheads="1"/>
          </p:cNvSpPr>
          <p:nvPr/>
        </p:nvSpPr>
        <p:spPr bwMode="auto">
          <a:xfrm>
            <a:off x="3933825" y="838200"/>
            <a:ext cx="614363" cy="244475"/>
          </a:xfrm>
          <a:prstGeom prst="rect">
            <a:avLst/>
          </a:prstGeom>
          <a:noFill/>
          <a:ln w="9525">
            <a:noFill/>
            <a:miter lim="800000"/>
            <a:headEnd/>
            <a:tailEnd/>
          </a:ln>
        </p:spPr>
        <p:txBody>
          <a:bodyPr wrap="none" lIns="0" tIns="0" rIns="0" bIns="0">
            <a:spAutoFit/>
          </a:bodyPr>
          <a:lstStyle/>
          <a:p>
            <a:pPr algn="ctr" eaLnBrk="0" hangingPunct="0"/>
            <a:r>
              <a:rPr lang="zh-CN" altLang="en-US" sz="1600" u="none">
                <a:solidFill>
                  <a:srgbClr val="000000"/>
                </a:solidFill>
                <a:latin typeface="宋体" charset="-122"/>
                <a:ea typeface="宋体" charset="-122"/>
              </a:rPr>
              <a:t>客户端</a:t>
            </a:r>
            <a:endParaRPr lang="zh-CN" altLang="en-US" sz="1600" u="none">
              <a:solidFill>
                <a:schemeClr val="tx1"/>
              </a:solidFill>
              <a:ea typeface="Gulim" pitchFamily="34" charset="-127"/>
            </a:endParaRPr>
          </a:p>
        </p:txBody>
      </p:sp>
      <p:sp>
        <p:nvSpPr>
          <p:cNvPr id="21510" name="Rectangle 194"/>
          <p:cNvSpPr>
            <a:spLocks noChangeArrowheads="1"/>
          </p:cNvSpPr>
          <p:nvPr/>
        </p:nvSpPr>
        <p:spPr bwMode="auto">
          <a:xfrm>
            <a:off x="4864100" y="785813"/>
            <a:ext cx="741363" cy="488950"/>
          </a:xfrm>
          <a:prstGeom prst="rect">
            <a:avLst/>
          </a:prstGeom>
          <a:noFill/>
          <a:ln w="9525">
            <a:noFill/>
            <a:miter lim="800000"/>
            <a:headEnd/>
            <a:tailEnd/>
          </a:ln>
        </p:spPr>
        <p:txBody>
          <a:bodyPr lIns="0" tIns="0" rIns="0" bIns="0">
            <a:spAutoFit/>
          </a:bodyPr>
          <a:lstStyle/>
          <a:p>
            <a:pPr algn="ctr" eaLnBrk="0" hangingPunct="0"/>
            <a:r>
              <a:rPr lang="en-US" altLang="zh-CN" sz="1600" u="none">
                <a:solidFill>
                  <a:srgbClr val="000000"/>
                </a:solidFill>
                <a:latin typeface="宋体" charset="-122"/>
                <a:ea typeface="宋体" charset="-122"/>
              </a:rPr>
              <a:t>Web</a:t>
            </a:r>
          </a:p>
          <a:p>
            <a:pPr algn="ctr" eaLnBrk="0" hangingPunct="0"/>
            <a:r>
              <a:rPr lang="zh-CN" altLang="en-US" sz="1600" u="none">
                <a:solidFill>
                  <a:srgbClr val="000000"/>
                </a:solidFill>
                <a:latin typeface="宋体" charset="-122"/>
                <a:ea typeface="宋体" charset="-122"/>
              </a:rPr>
              <a:t>服务器</a:t>
            </a:r>
            <a:endParaRPr lang="zh-CN" altLang="en-US" sz="1600" u="none">
              <a:solidFill>
                <a:schemeClr val="tx1"/>
              </a:solidFill>
              <a:ea typeface="Gulim" pitchFamily="34" charset="-127"/>
            </a:endParaRPr>
          </a:p>
        </p:txBody>
      </p:sp>
      <p:sp>
        <p:nvSpPr>
          <p:cNvPr id="21511" name="Rectangle 195"/>
          <p:cNvSpPr>
            <a:spLocks noChangeArrowheads="1"/>
          </p:cNvSpPr>
          <p:nvPr/>
        </p:nvSpPr>
        <p:spPr bwMode="auto">
          <a:xfrm>
            <a:off x="1358900" y="1776413"/>
            <a:ext cx="1098550" cy="230187"/>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12" name="Rectangle 196"/>
          <p:cNvSpPr>
            <a:spLocks noChangeArrowheads="1"/>
          </p:cNvSpPr>
          <p:nvPr/>
        </p:nvSpPr>
        <p:spPr bwMode="auto">
          <a:xfrm>
            <a:off x="1358900" y="1801813"/>
            <a:ext cx="1098550" cy="230187"/>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13" name="Rectangle 197"/>
          <p:cNvSpPr>
            <a:spLocks noChangeArrowheads="1"/>
          </p:cNvSpPr>
          <p:nvPr/>
        </p:nvSpPr>
        <p:spPr bwMode="auto">
          <a:xfrm>
            <a:off x="1597025" y="1824038"/>
            <a:ext cx="718145" cy="215444"/>
          </a:xfrm>
          <a:prstGeom prst="rect">
            <a:avLst/>
          </a:prstGeom>
          <a:noFill/>
          <a:ln w="9525">
            <a:noFill/>
            <a:miter lim="800000"/>
            <a:headEnd/>
            <a:tailEnd/>
          </a:ln>
        </p:spPr>
        <p:txBody>
          <a:bodyPr wrap="none" lIns="0" tIns="0" rIns="0" bIns="0">
            <a:spAutoFit/>
          </a:bodyPr>
          <a:lstStyle/>
          <a:p>
            <a:pPr eaLnBrk="0" hangingPunct="0"/>
            <a:r>
              <a:rPr lang="zh-CN" altLang="en-US" sz="1400" u="none" dirty="0">
                <a:solidFill>
                  <a:srgbClr val="000000"/>
                </a:solidFill>
                <a:latin typeface="+mn-ea"/>
                <a:ea typeface="+mn-ea"/>
              </a:rPr>
              <a:t>输入名字</a:t>
            </a:r>
            <a:endParaRPr lang="zh-CN" altLang="en-US" sz="1400" u="none" dirty="0">
              <a:solidFill>
                <a:schemeClr val="tx1"/>
              </a:solidFill>
              <a:latin typeface="+mn-ea"/>
              <a:ea typeface="+mn-ea"/>
            </a:endParaRPr>
          </a:p>
        </p:txBody>
      </p:sp>
      <p:sp>
        <p:nvSpPr>
          <p:cNvPr id="21514" name="Rectangle 198"/>
          <p:cNvSpPr>
            <a:spLocks noChangeArrowheads="1"/>
          </p:cNvSpPr>
          <p:nvPr/>
        </p:nvSpPr>
        <p:spPr bwMode="auto">
          <a:xfrm>
            <a:off x="2265363" y="2212975"/>
            <a:ext cx="1806575" cy="255588"/>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15" name="Rectangle 201"/>
          <p:cNvSpPr>
            <a:spLocks noChangeArrowheads="1"/>
          </p:cNvSpPr>
          <p:nvPr/>
        </p:nvSpPr>
        <p:spPr bwMode="auto">
          <a:xfrm>
            <a:off x="2265363" y="2674938"/>
            <a:ext cx="1806575" cy="254000"/>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grpSp>
        <p:nvGrpSpPr>
          <p:cNvPr id="21516" name="Group 236"/>
          <p:cNvGrpSpPr>
            <a:grpSpLocks/>
          </p:cNvGrpSpPr>
          <p:nvPr/>
        </p:nvGrpSpPr>
        <p:grpSpPr bwMode="auto">
          <a:xfrm>
            <a:off x="2270125" y="2243138"/>
            <a:ext cx="1873250" cy="682625"/>
            <a:chOff x="2426" y="1240"/>
            <a:chExt cx="1180" cy="430"/>
          </a:xfrm>
        </p:grpSpPr>
        <p:sp>
          <p:nvSpPr>
            <p:cNvPr id="21546" name="Rectangle 199"/>
            <p:cNvSpPr>
              <a:spLocks noChangeArrowheads="1"/>
            </p:cNvSpPr>
            <p:nvPr/>
          </p:nvSpPr>
          <p:spPr bwMode="auto">
            <a:xfrm>
              <a:off x="2426" y="1240"/>
              <a:ext cx="1134" cy="140"/>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47" name="Rectangle 200"/>
            <p:cNvSpPr>
              <a:spLocks noChangeArrowheads="1"/>
            </p:cNvSpPr>
            <p:nvPr/>
          </p:nvSpPr>
          <p:spPr bwMode="auto">
            <a:xfrm>
              <a:off x="2490" y="1240"/>
              <a:ext cx="1116" cy="136"/>
            </a:xfrm>
            <a:prstGeom prst="rect">
              <a:avLst/>
            </a:prstGeom>
            <a:noFill/>
            <a:ln w="9525">
              <a:noFill/>
              <a:miter lim="800000"/>
              <a:headEnd/>
              <a:tailEnd/>
            </a:ln>
          </p:spPr>
          <p:txBody>
            <a:bodyPr lIns="0" tIns="0" rIns="0" bIns="0">
              <a:spAutoFit/>
            </a:bodyPr>
            <a:lstStyle/>
            <a:p>
              <a:pPr eaLnBrk="0" hangingPunct="0"/>
              <a:r>
                <a:rPr lang="zh-CN" altLang="en-US" sz="1400" u="none">
                  <a:solidFill>
                    <a:srgbClr val="000000"/>
                  </a:solidFill>
                  <a:latin typeface="+mn-ea"/>
                  <a:ea typeface="+mn-ea"/>
                </a:rPr>
                <a:t>处理主机名解析请求</a:t>
              </a:r>
              <a:endParaRPr lang="zh-CN" altLang="en-US" sz="1400" u="none">
                <a:solidFill>
                  <a:schemeClr val="tx1"/>
                </a:solidFill>
                <a:latin typeface="+mn-ea"/>
                <a:ea typeface="+mn-ea"/>
              </a:endParaRPr>
            </a:p>
          </p:txBody>
        </p:sp>
        <p:sp>
          <p:nvSpPr>
            <p:cNvPr id="21548" name="Rectangle 202"/>
            <p:cNvSpPr>
              <a:spLocks noChangeArrowheads="1"/>
            </p:cNvSpPr>
            <p:nvPr/>
          </p:nvSpPr>
          <p:spPr bwMode="auto">
            <a:xfrm>
              <a:off x="2426" y="1531"/>
              <a:ext cx="1134" cy="139"/>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49" name="Rectangle 203"/>
            <p:cNvSpPr>
              <a:spLocks noChangeArrowheads="1"/>
            </p:cNvSpPr>
            <p:nvPr/>
          </p:nvSpPr>
          <p:spPr bwMode="auto">
            <a:xfrm>
              <a:off x="2536" y="1532"/>
              <a:ext cx="992" cy="136"/>
            </a:xfrm>
            <a:prstGeom prst="rect">
              <a:avLst/>
            </a:prstGeom>
            <a:noFill/>
            <a:ln w="9525">
              <a:noFill/>
              <a:miter lim="800000"/>
              <a:headEnd/>
              <a:tailEnd/>
            </a:ln>
          </p:spPr>
          <p:txBody>
            <a:bodyPr lIns="0" tIns="0" rIns="0" bIns="0">
              <a:spAutoFit/>
            </a:bodyPr>
            <a:lstStyle/>
            <a:p>
              <a:pPr eaLnBrk="0" hangingPunct="0"/>
              <a:r>
                <a:rPr lang="zh-CN" altLang="en-US" sz="1400" u="none">
                  <a:solidFill>
                    <a:srgbClr val="000000"/>
                  </a:solidFill>
                  <a:latin typeface="+mn-ea"/>
                  <a:ea typeface="+mn-ea"/>
                </a:rPr>
                <a:t>将名字解析为地址</a:t>
              </a:r>
              <a:endParaRPr lang="zh-CN" altLang="en-US" sz="1400" u="none">
                <a:solidFill>
                  <a:schemeClr val="tx1"/>
                </a:solidFill>
                <a:latin typeface="+mn-ea"/>
                <a:ea typeface="+mn-ea"/>
              </a:endParaRPr>
            </a:p>
          </p:txBody>
        </p:sp>
      </p:grpSp>
      <p:sp>
        <p:nvSpPr>
          <p:cNvPr id="21517" name="Rectangle 204"/>
          <p:cNvSpPr>
            <a:spLocks noChangeArrowheads="1"/>
          </p:cNvSpPr>
          <p:nvPr/>
        </p:nvSpPr>
        <p:spPr bwMode="auto">
          <a:xfrm>
            <a:off x="3665538" y="3160713"/>
            <a:ext cx="876300" cy="230187"/>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18" name="Rectangle 205"/>
          <p:cNvSpPr>
            <a:spLocks noChangeArrowheads="1"/>
          </p:cNvSpPr>
          <p:nvPr/>
        </p:nvSpPr>
        <p:spPr bwMode="auto">
          <a:xfrm>
            <a:off x="3665538" y="3198813"/>
            <a:ext cx="876300" cy="230187"/>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19" name="Rectangle 206"/>
          <p:cNvSpPr>
            <a:spLocks noChangeArrowheads="1"/>
          </p:cNvSpPr>
          <p:nvPr/>
        </p:nvSpPr>
        <p:spPr bwMode="auto">
          <a:xfrm>
            <a:off x="3789363" y="3203575"/>
            <a:ext cx="718145" cy="215444"/>
          </a:xfrm>
          <a:prstGeom prst="rect">
            <a:avLst/>
          </a:prstGeom>
          <a:noFill/>
          <a:ln w="9525">
            <a:noFill/>
            <a:miter lim="800000"/>
            <a:headEnd/>
            <a:tailEnd/>
          </a:ln>
        </p:spPr>
        <p:txBody>
          <a:bodyPr wrap="none" lIns="0" tIns="0" rIns="0" bIns="0">
            <a:spAutoFit/>
          </a:bodyPr>
          <a:lstStyle/>
          <a:p>
            <a:pPr eaLnBrk="0" hangingPunct="0"/>
            <a:r>
              <a:rPr lang="zh-CN" altLang="en-US" sz="1400" u="none">
                <a:solidFill>
                  <a:srgbClr val="000000"/>
                </a:solidFill>
                <a:latin typeface="+mn-ea"/>
                <a:ea typeface="+mn-ea"/>
              </a:rPr>
              <a:t>请求资源</a:t>
            </a:r>
            <a:endParaRPr lang="zh-CN" altLang="en-US" sz="1400" u="none">
              <a:solidFill>
                <a:schemeClr val="tx1"/>
              </a:solidFill>
              <a:latin typeface="+mn-ea"/>
              <a:ea typeface="+mn-ea"/>
            </a:endParaRPr>
          </a:p>
        </p:txBody>
      </p:sp>
      <p:sp>
        <p:nvSpPr>
          <p:cNvPr id="21520" name="Rectangle 207"/>
          <p:cNvSpPr>
            <a:spLocks noChangeArrowheads="1"/>
          </p:cNvSpPr>
          <p:nvPr/>
        </p:nvSpPr>
        <p:spPr bwMode="auto">
          <a:xfrm>
            <a:off x="4762500" y="3540125"/>
            <a:ext cx="877888" cy="231775"/>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21" name="Rectangle 208"/>
          <p:cNvSpPr>
            <a:spLocks noChangeArrowheads="1"/>
          </p:cNvSpPr>
          <p:nvPr/>
        </p:nvSpPr>
        <p:spPr bwMode="auto">
          <a:xfrm>
            <a:off x="4765675" y="3529013"/>
            <a:ext cx="877888" cy="231775"/>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22" name="Rectangle 210"/>
          <p:cNvSpPr>
            <a:spLocks noChangeArrowheads="1"/>
          </p:cNvSpPr>
          <p:nvPr/>
        </p:nvSpPr>
        <p:spPr bwMode="auto">
          <a:xfrm>
            <a:off x="4881563" y="3541713"/>
            <a:ext cx="718145" cy="215444"/>
          </a:xfrm>
          <a:prstGeom prst="rect">
            <a:avLst/>
          </a:prstGeom>
          <a:noFill/>
          <a:ln w="9525">
            <a:noFill/>
            <a:miter lim="800000"/>
            <a:headEnd/>
            <a:tailEnd/>
          </a:ln>
        </p:spPr>
        <p:txBody>
          <a:bodyPr wrap="none" lIns="0" tIns="0" rIns="0" bIns="0">
            <a:spAutoFit/>
          </a:bodyPr>
          <a:lstStyle/>
          <a:p>
            <a:pPr eaLnBrk="0" hangingPunct="0"/>
            <a:r>
              <a:rPr lang="zh-CN" altLang="en-US" sz="1400" u="none">
                <a:solidFill>
                  <a:srgbClr val="000000"/>
                </a:solidFill>
                <a:latin typeface="+mn-ea"/>
                <a:ea typeface="+mn-ea"/>
              </a:rPr>
              <a:t>处理请求</a:t>
            </a:r>
            <a:endParaRPr lang="zh-CN" altLang="en-US" sz="1400" u="none">
              <a:solidFill>
                <a:schemeClr val="tx1"/>
              </a:solidFill>
              <a:latin typeface="+mn-ea"/>
              <a:ea typeface="+mn-ea"/>
            </a:endParaRPr>
          </a:p>
        </p:txBody>
      </p:sp>
      <p:sp>
        <p:nvSpPr>
          <p:cNvPr id="21523" name="Rectangle 211"/>
          <p:cNvSpPr>
            <a:spLocks noChangeArrowheads="1"/>
          </p:cNvSpPr>
          <p:nvPr/>
        </p:nvSpPr>
        <p:spPr bwMode="auto">
          <a:xfrm>
            <a:off x="4762500" y="3971925"/>
            <a:ext cx="877888" cy="230188"/>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24" name="Rectangle 212"/>
          <p:cNvSpPr>
            <a:spLocks noChangeArrowheads="1"/>
          </p:cNvSpPr>
          <p:nvPr/>
        </p:nvSpPr>
        <p:spPr bwMode="auto">
          <a:xfrm>
            <a:off x="4762500" y="3983038"/>
            <a:ext cx="877888" cy="230187"/>
          </a:xfrm>
          <a:prstGeom prst="rect">
            <a:avLst/>
          </a:prstGeom>
          <a:noFill/>
          <a:ln w="4763" cap="rnd">
            <a:solidFill>
              <a:srgbClr val="000000"/>
            </a:solidFill>
            <a:round/>
            <a:headEnd/>
            <a:tailEnd/>
          </a:ln>
        </p:spPr>
        <p:txBody>
          <a:bodyPr/>
          <a:lstStyle/>
          <a:p>
            <a:pPr eaLnBrk="0" hangingPunct="0"/>
            <a:endParaRPr lang="zh-CN" altLang="en-US" sz="1400" u="none">
              <a:solidFill>
                <a:schemeClr val="tx1"/>
              </a:solidFill>
              <a:latin typeface="+mn-ea"/>
              <a:ea typeface="+mn-ea"/>
            </a:endParaRPr>
          </a:p>
        </p:txBody>
      </p:sp>
      <p:sp>
        <p:nvSpPr>
          <p:cNvPr id="21525" name="Rectangle 213"/>
          <p:cNvSpPr>
            <a:spLocks noChangeArrowheads="1"/>
          </p:cNvSpPr>
          <p:nvPr/>
        </p:nvSpPr>
        <p:spPr bwMode="auto">
          <a:xfrm>
            <a:off x="4892675" y="4005263"/>
            <a:ext cx="718145" cy="215444"/>
          </a:xfrm>
          <a:prstGeom prst="rect">
            <a:avLst/>
          </a:prstGeom>
          <a:noFill/>
          <a:ln w="9525">
            <a:noFill/>
            <a:miter lim="800000"/>
            <a:headEnd/>
            <a:tailEnd/>
          </a:ln>
        </p:spPr>
        <p:txBody>
          <a:bodyPr wrap="none" lIns="0" tIns="0" rIns="0" bIns="0">
            <a:spAutoFit/>
          </a:bodyPr>
          <a:lstStyle/>
          <a:p>
            <a:pPr eaLnBrk="0" hangingPunct="0"/>
            <a:r>
              <a:rPr lang="zh-CN" altLang="en-US" sz="1400" u="none">
                <a:solidFill>
                  <a:srgbClr val="000000"/>
                </a:solidFill>
                <a:latin typeface="+mn-ea"/>
                <a:ea typeface="+mn-ea"/>
              </a:rPr>
              <a:t>产生响应</a:t>
            </a:r>
            <a:endParaRPr lang="zh-CN" altLang="en-US" sz="1400" u="none">
              <a:solidFill>
                <a:schemeClr val="tx1"/>
              </a:solidFill>
              <a:latin typeface="+mn-ea"/>
              <a:ea typeface="+mn-ea"/>
            </a:endParaRPr>
          </a:p>
        </p:txBody>
      </p:sp>
      <p:sp>
        <p:nvSpPr>
          <p:cNvPr id="21526" name="Rectangle 214"/>
          <p:cNvSpPr>
            <a:spLocks noChangeArrowheads="1"/>
          </p:cNvSpPr>
          <p:nvPr/>
        </p:nvSpPr>
        <p:spPr bwMode="auto">
          <a:xfrm>
            <a:off x="3665538" y="4419600"/>
            <a:ext cx="876300" cy="230188"/>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27" name="Rectangle 215"/>
          <p:cNvSpPr>
            <a:spLocks noChangeArrowheads="1"/>
          </p:cNvSpPr>
          <p:nvPr/>
        </p:nvSpPr>
        <p:spPr bwMode="auto">
          <a:xfrm>
            <a:off x="3665538" y="4438650"/>
            <a:ext cx="876300" cy="230188"/>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28" name="Rectangle 216"/>
          <p:cNvSpPr>
            <a:spLocks noChangeArrowheads="1"/>
          </p:cNvSpPr>
          <p:nvPr/>
        </p:nvSpPr>
        <p:spPr bwMode="auto">
          <a:xfrm>
            <a:off x="3789363" y="4468813"/>
            <a:ext cx="718145" cy="215444"/>
          </a:xfrm>
          <a:prstGeom prst="rect">
            <a:avLst/>
          </a:prstGeom>
          <a:noFill/>
          <a:ln w="9525">
            <a:noFill/>
            <a:miter lim="800000"/>
            <a:headEnd/>
            <a:tailEnd/>
          </a:ln>
        </p:spPr>
        <p:txBody>
          <a:bodyPr wrap="none" lIns="0" tIns="0" rIns="0" bIns="0">
            <a:spAutoFit/>
          </a:bodyPr>
          <a:lstStyle/>
          <a:p>
            <a:pPr eaLnBrk="0" hangingPunct="0"/>
            <a:r>
              <a:rPr lang="zh-CN" altLang="en-US" sz="1400" u="none">
                <a:solidFill>
                  <a:srgbClr val="000000"/>
                </a:solidFill>
                <a:latin typeface="+mn-ea"/>
                <a:ea typeface="+mn-ea"/>
              </a:rPr>
              <a:t>处理应答</a:t>
            </a:r>
            <a:endParaRPr lang="zh-CN" altLang="en-US" sz="1400" u="none">
              <a:solidFill>
                <a:schemeClr val="tx1"/>
              </a:solidFill>
              <a:latin typeface="+mn-ea"/>
              <a:ea typeface="+mn-ea"/>
            </a:endParaRPr>
          </a:p>
        </p:txBody>
      </p:sp>
      <p:sp>
        <p:nvSpPr>
          <p:cNvPr id="21529" name="Rectangle 217"/>
          <p:cNvSpPr>
            <a:spLocks noChangeArrowheads="1"/>
          </p:cNvSpPr>
          <p:nvPr/>
        </p:nvSpPr>
        <p:spPr bwMode="auto">
          <a:xfrm>
            <a:off x="1358900" y="4752975"/>
            <a:ext cx="1098550" cy="230188"/>
          </a:xfrm>
          <a:prstGeom prst="rect">
            <a:avLst/>
          </a:prstGeom>
          <a:solidFill>
            <a:srgbClr val="EAEAEA"/>
          </a:solidFill>
          <a:ln w="9525">
            <a:noFill/>
            <a:miter lim="800000"/>
            <a:headEnd/>
            <a:tailEnd/>
          </a:ln>
        </p:spPr>
        <p:txBody>
          <a:bodyPr/>
          <a:lstStyle/>
          <a:p>
            <a:pPr eaLnBrk="0" hangingPunct="0"/>
            <a:endParaRPr lang="zh-CN" altLang="en-US" sz="2400" u="none">
              <a:solidFill>
                <a:schemeClr val="tx1"/>
              </a:solidFill>
              <a:latin typeface="+mn-ea"/>
              <a:ea typeface="+mn-ea"/>
            </a:endParaRPr>
          </a:p>
        </p:txBody>
      </p:sp>
      <p:sp>
        <p:nvSpPr>
          <p:cNvPr id="21530" name="Rectangle 218"/>
          <p:cNvSpPr>
            <a:spLocks noChangeArrowheads="1"/>
          </p:cNvSpPr>
          <p:nvPr/>
        </p:nvSpPr>
        <p:spPr bwMode="auto">
          <a:xfrm>
            <a:off x="1358900" y="4765675"/>
            <a:ext cx="1098550" cy="230188"/>
          </a:xfrm>
          <a:prstGeom prst="rect">
            <a:avLst/>
          </a:prstGeom>
          <a:noFill/>
          <a:ln w="4763" cap="rnd">
            <a:solidFill>
              <a:srgbClr val="000000"/>
            </a:solidFill>
            <a:round/>
            <a:headEnd/>
            <a:tailEnd/>
          </a:ln>
        </p:spPr>
        <p:txBody>
          <a:bodyPr/>
          <a:lstStyle/>
          <a:p>
            <a:pPr eaLnBrk="0" hangingPunct="0"/>
            <a:endParaRPr lang="zh-CN" altLang="en-US" sz="2400" u="none">
              <a:solidFill>
                <a:schemeClr val="tx1"/>
              </a:solidFill>
              <a:latin typeface="+mn-ea"/>
              <a:ea typeface="+mn-ea"/>
            </a:endParaRPr>
          </a:p>
        </p:txBody>
      </p:sp>
      <p:sp>
        <p:nvSpPr>
          <p:cNvPr id="21531" name="Rectangle 219"/>
          <p:cNvSpPr>
            <a:spLocks noChangeArrowheads="1"/>
          </p:cNvSpPr>
          <p:nvPr/>
        </p:nvSpPr>
        <p:spPr bwMode="auto">
          <a:xfrm>
            <a:off x="1597025" y="4779963"/>
            <a:ext cx="718145" cy="215444"/>
          </a:xfrm>
          <a:prstGeom prst="rect">
            <a:avLst/>
          </a:prstGeom>
          <a:noFill/>
          <a:ln w="9525">
            <a:noFill/>
            <a:miter lim="800000"/>
            <a:headEnd/>
            <a:tailEnd/>
          </a:ln>
        </p:spPr>
        <p:txBody>
          <a:bodyPr wrap="none" lIns="0" tIns="0" rIns="0" bIns="0">
            <a:spAutoFit/>
          </a:bodyPr>
          <a:lstStyle/>
          <a:p>
            <a:pPr eaLnBrk="0" hangingPunct="0"/>
            <a:r>
              <a:rPr lang="zh-CN" altLang="en-US" sz="1400" u="none">
                <a:solidFill>
                  <a:srgbClr val="000000"/>
                </a:solidFill>
                <a:latin typeface="+mn-ea"/>
                <a:ea typeface="+mn-ea"/>
              </a:rPr>
              <a:t>访问资源</a:t>
            </a:r>
            <a:endParaRPr lang="zh-CN" altLang="en-US" sz="1400" u="none">
              <a:solidFill>
                <a:schemeClr val="tx1"/>
              </a:solidFill>
              <a:latin typeface="+mn-ea"/>
              <a:ea typeface="+mn-ea"/>
            </a:endParaRPr>
          </a:p>
        </p:txBody>
      </p:sp>
      <p:sp>
        <p:nvSpPr>
          <p:cNvPr id="21532" name="Freeform 220"/>
          <p:cNvSpPr>
            <a:spLocks/>
          </p:cNvSpPr>
          <p:nvPr/>
        </p:nvSpPr>
        <p:spPr bwMode="auto">
          <a:xfrm>
            <a:off x="1908175" y="2017713"/>
            <a:ext cx="282575" cy="346075"/>
          </a:xfrm>
          <a:custGeom>
            <a:avLst/>
            <a:gdLst>
              <a:gd name="T0" fmla="*/ 0 w 178"/>
              <a:gd name="T1" fmla="*/ 0 h 218"/>
              <a:gd name="T2" fmla="*/ 0 w 178"/>
              <a:gd name="T3" fmla="*/ 2147483647 h 218"/>
              <a:gd name="T4" fmla="*/ 2147483647 w 178"/>
              <a:gd name="T5" fmla="*/ 2147483647 h 218"/>
              <a:gd name="T6" fmla="*/ 0 60000 65536"/>
              <a:gd name="T7" fmla="*/ 0 60000 65536"/>
              <a:gd name="T8" fmla="*/ 0 60000 65536"/>
              <a:gd name="T9" fmla="*/ 0 w 178"/>
              <a:gd name="T10" fmla="*/ 0 h 218"/>
              <a:gd name="T11" fmla="*/ 178 w 178"/>
              <a:gd name="T12" fmla="*/ 218 h 218"/>
            </a:gdLst>
            <a:ahLst/>
            <a:cxnLst>
              <a:cxn ang="T6">
                <a:pos x="T0" y="T1"/>
              </a:cxn>
              <a:cxn ang="T7">
                <a:pos x="T2" y="T3"/>
              </a:cxn>
              <a:cxn ang="T8">
                <a:pos x="T4" y="T5"/>
              </a:cxn>
            </a:cxnLst>
            <a:rect l="T9" t="T10" r="T11" b="T12"/>
            <a:pathLst>
              <a:path w="178" h="218">
                <a:moveTo>
                  <a:pt x="0" y="0"/>
                </a:moveTo>
                <a:lnTo>
                  <a:pt x="0" y="218"/>
                </a:lnTo>
                <a:lnTo>
                  <a:pt x="178" y="218"/>
                </a:lnTo>
              </a:path>
            </a:pathLst>
          </a:custGeom>
          <a:noFill/>
          <a:ln w="14288" cap="rnd">
            <a:solidFill>
              <a:srgbClr val="000000"/>
            </a:solidFill>
            <a:prstDash val="solid"/>
            <a:round/>
            <a:headEnd/>
            <a:tailEnd/>
          </a:ln>
        </p:spPr>
        <p:txBody>
          <a:bodyPr/>
          <a:lstStyle/>
          <a:p>
            <a:endParaRPr lang="zh-CN" altLang="en-US">
              <a:latin typeface="+mn-ea"/>
              <a:ea typeface="+mn-ea"/>
            </a:endParaRPr>
          </a:p>
        </p:txBody>
      </p:sp>
      <p:sp>
        <p:nvSpPr>
          <p:cNvPr id="21533" name="Freeform 221"/>
          <p:cNvSpPr>
            <a:spLocks/>
          </p:cNvSpPr>
          <p:nvPr/>
        </p:nvSpPr>
        <p:spPr bwMode="auto">
          <a:xfrm>
            <a:off x="2166938" y="2324100"/>
            <a:ext cx="98425" cy="80963"/>
          </a:xfrm>
          <a:custGeom>
            <a:avLst/>
            <a:gdLst>
              <a:gd name="T0" fmla="*/ 2147483647 w 108"/>
              <a:gd name="T1" fmla="*/ 2147483647 h 107"/>
              <a:gd name="T2" fmla="*/ 0 w 108"/>
              <a:gd name="T3" fmla="*/ 2147483647 h 107"/>
              <a:gd name="T4" fmla="*/ 0 w 108"/>
              <a:gd name="T5" fmla="*/ 0 h 107"/>
              <a:gd name="T6" fmla="*/ 2147483647 w 108"/>
              <a:gd name="T7" fmla="*/ 2147483647 h 107"/>
              <a:gd name="T8" fmla="*/ 0 60000 65536"/>
              <a:gd name="T9" fmla="*/ 0 60000 65536"/>
              <a:gd name="T10" fmla="*/ 0 60000 65536"/>
              <a:gd name="T11" fmla="*/ 0 60000 65536"/>
              <a:gd name="T12" fmla="*/ 0 w 108"/>
              <a:gd name="T13" fmla="*/ 0 h 107"/>
              <a:gd name="T14" fmla="*/ 108 w 108"/>
              <a:gd name="T15" fmla="*/ 107 h 107"/>
            </a:gdLst>
            <a:ahLst/>
            <a:cxnLst>
              <a:cxn ang="T8">
                <a:pos x="T0" y="T1"/>
              </a:cxn>
              <a:cxn ang="T9">
                <a:pos x="T2" y="T3"/>
              </a:cxn>
              <a:cxn ang="T10">
                <a:pos x="T4" y="T5"/>
              </a:cxn>
              <a:cxn ang="T11">
                <a:pos x="T6" y="T7"/>
              </a:cxn>
            </a:cxnLst>
            <a:rect l="T12" t="T13" r="T14" b="T15"/>
            <a:pathLst>
              <a:path w="108" h="107">
                <a:moveTo>
                  <a:pt x="108" y="53"/>
                </a:moveTo>
                <a:lnTo>
                  <a:pt x="0" y="107"/>
                </a:lnTo>
                <a:cubicBezTo>
                  <a:pt x="17" y="73"/>
                  <a:pt x="17" y="34"/>
                  <a:pt x="0" y="0"/>
                </a:cubicBezTo>
                <a:lnTo>
                  <a:pt x="108" y="53"/>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
        <p:nvSpPr>
          <p:cNvPr id="21534" name="Line 222"/>
          <p:cNvSpPr>
            <a:spLocks noChangeShapeType="1"/>
          </p:cNvSpPr>
          <p:nvPr/>
        </p:nvSpPr>
        <p:spPr bwMode="auto">
          <a:xfrm>
            <a:off x="3048000" y="2479675"/>
            <a:ext cx="0" cy="150813"/>
          </a:xfrm>
          <a:prstGeom prst="line">
            <a:avLst/>
          </a:prstGeom>
          <a:noFill/>
          <a:ln w="14288" cap="rnd">
            <a:solidFill>
              <a:srgbClr val="000000"/>
            </a:solidFill>
            <a:round/>
            <a:headEnd/>
            <a:tailEnd/>
          </a:ln>
        </p:spPr>
        <p:txBody>
          <a:bodyPr/>
          <a:lstStyle/>
          <a:p>
            <a:endParaRPr lang="zh-CN" altLang="en-US">
              <a:latin typeface="+mn-ea"/>
              <a:ea typeface="+mn-ea"/>
            </a:endParaRPr>
          </a:p>
        </p:txBody>
      </p:sp>
      <p:sp>
        <p:nvSpPr>
          <p:cNvPr id="21535" name="Freeform 223"/>
          <p:cNvSpPr>
            <a:spLocks/>
          </p:cNvSpPr>
          <p:nvPr/>
        </p:nvSpPr>
        <p:spPr bwMode="auto">
          <a:xfrm>
            <a:off x="2984500" y="2605088"/>
            <a:ext cx="125413" cy="104775"/>
          </a:xfrm>
          <a:custGeom>
            <a:avLst/>
            <a:gdLst>
              <a:gd name="T0" fmla="*/ 2147483647 w 139"/>
              <a:gd name="T1" fmla="*/ 2147483647 h 138"/>
              <a:gd name="T2" fmla="*/ 0 w 139"/>
              <a:gd name="T3" fmla="*/ 0 h 138"/>
              <a:gd name="T4" fmla="*/ 2147483647 w 139"/>
              <a:gd name="T5" fmla="*/ 0 h 138"/>
              <a:gd name="T6" fmla="*/ 2147483647 w 139"/>
              <a:gd name="T7" fmla="*/ 2147483647 h 138"/>
              <a:gd name="T8" fmla="*/ 0 60000 65536"/>
              <a:gd name="T9" fmla="*/ 0 60000 65536"/>
              <a:gd name="T10" fmla="*/ 0 60000 65536"/>
              <a:gd name="T11" fmla="*/ 0 60000 65536"/>
              <a:gd name="T12" fmla="*/ 0 w 139"/>
              <a:gd name="T13" fmla="*/ 0 h 138"/>
              <a:gd name="T14" fmla="*/ 139 w 139"/>
              <a:gd name="T15" fmla="*/ 138 h 138"/>
            </a:gdLst>
            <a:ahLst/>
            <a:cxnLst>
              <a:cxn ang="T8">
                <a:pos x="T0" y="T1"/>
              </a:cxn>
              <a:cxn ang="T9">
                <a:pos x="T2" y="T3"/>
              </a:cxn>
              <a:cxn ang="T10">
                <a:pos x="T4" y="T5"/>
              </a:cxn>
              <a:cxn ang="T11">
                <a:pos x="T6" y="T7"/>
              </a:cxn>
            </a:cxnLst>
            <a:rect l="T12" t="T13" r="T14" b="T15"/>
            <a:pathLst>
              <a:path w="139" h="138">
                <a:moveTo>
                  <a:pt x="70" y="138"/>
                </a:moveTo>
                <a:lnTo>
                  <a:pt x="0" y="0"/>
                </a:lnTo>
                <a:cubicBezTo>
                  <a:pt x="44" y="22"/>
                  <a:pt x="95" y="22"/>
                  <a:pt x="139" y="0"/>
                </a:cubicBezTo>
                <a:lnTo>
                  <a:pt x="70" y="138"/>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
        <p:nvSpPr>
          <p:cNvPr id="21536" name="Freeform 224"/>
          <p:cNvSpPr>
            <a:spLocks/>
          </p:cNvSpPr>
          <p:nvPr/>
        </p:nvSpPr>
        <p:spPr bwMode="auto">
          <a:xfrm>
            <a:off x="3048000" y="2940050"/>
            <a:ext cx="542925" cy="346075"/>
          </a:xfrm>
          <a:custGeom>
            <a:avLst/>
            <a:gdLst>
              <a:gd name="T0" fmla="*/ 0 w 342"/>
              <a:gd name="T1" fmla="*/ 0 h 218"/>
              <a:gd name="T2" fmla="*/ 0 w 342"/>
              <a:gd name="T3" fmla="*/ 2147483647 h 218"/>
              <a:gd name="T4" fmla="*/ 2147483647 w 342"/>
              <a:gd name="T5" fmla="*/ 2147483647 h 218"/>
              <a:gd name="T6" fmla="*/ 0 60000 65536"/>
              <a:gd name="T7" fmla="*/ 0 60000 65536"/>
              <a:gd name="T8" fmla="*/ 0 60000 65536"/>
              <a:gd name="T9" fmla="*/ 0 w 342"/>
              <a:gd name="T10" fmla="*/ 0 h 218"/>
              <a:gd name="T11" fmla="*/ 342 w 342"/>
              <a:gd name="T12" fmla="*/ 218 h 218"/>
            </a:gdLst>
            <a:ahLst/>
            <a:cxnLst>
              <a:cxn ang="T6">
                <a:pos x="T0" y="T1"/>
              </a:cxn>
              <a:cxn ang="T7">
                <a:pos x="T2" y="T3"/>
              </a:cxn>
              <a:cxn ang="T8">
                <a:pos x="T4" y="T5"/>
              </a:cxn>
            </a:cxnLst>
            <a:rect l="T9" t="T10" r="T11" b="T12"/>
            <a:pathLst>
              <a:path w="342" h="218">
                <a:moveTo>
                  <a:pt x="0" y="0"/>
                </a:moveTo>
                <a:lnTo>
                  <a:pt x="0" y="218"/>
                </a:lnTo>
                <a:lnTo>
                  <a:pt x="342" y="218"/>
                </a:lnTo>
              </a:path>
            </a:pathLst>
          </a:custGeom>
          <a:noFill/>
          <a:ln w="14288" cap="rnd">
            <a:solidFill>
              <a:srgbClr val="000000"/>
            </a:solidFill>
            <a:prstDash val="solid"/>
            <a:round/>
            <a:headEnd/>
            <a:tailEnd/>
          </a:ln>
        </p:spPr>
        <p:txBody>
          <a:bodyPr/>
          <a:lstStyle/>
          <a:p>
            <a:endParaRPr lang="zh-CN" altLang="en-US">
              <a:latin typeface="+mn-ea"/>
              <a:ea typeface="+mn-ea"/>
            </a:endParaRPr>
          </a:p>
        </p:txBody>
      </p:sp>
      <p:sp>
        <p:nvSpPr>
          <p:cNvPr id="21537" name="Freeform 225"/>
          <p:cNvSpPr>
            <a:spLocks/>
          </p:cNvSpPr>
          <p:nvPr/>
        </p:nvSpPr>
        <p:spPr bwMode="auto">
          <a:xfrm>
            <a:off x="3567113" y="3244850"/>
            <a:ext cx="98425" cy="82550"/>
          </a:xfrm>
          <a:custGeom>
            <a:avLst/>
            <a:gdLst>
              <a:gd name="T0" fmla="*/ 2147483647 w 108"/>
              <a:gd name="T1" fmla="*/ 2147483647 h 108"/>
              <a:gd name="T2" fmla="*/ 0 w 108"/>
              <a:gd name="T3" fmla="*/ 2147483647 h 108"/>
              <a:gd name="T4" fmla="*/ 0 w 108"/>
              <a:gd name="T5" fmla="*/ 0 h 108"/>
              <a:gd name="T6" fmla="*/ 2147483647 w 108"/>
              <a:gd name="T7" fmla="*/ 2147483647 h 108"/>
              <a:gd name="T8" fmla="*/ 0 60000 65536"/>
              <a:gd name="T9" fmla="*/ 0 60000 65536"/>
              <a:gd name="T10" fmla="*/ 0 60000 65536"/>
              <a:gd name="T11" fmla="*/ 0 60000 65536"/>
              <a:gd name="T12" fmla="*/ 0 w 108"/>
              <a:gd name="T13" fmla="*/ 0 h 108"/>
              <a:gd name="T14" fmla="*/ 108 w 108"/>
              <a:gd name="T15" fmla="*/ 108 h 108"/>
            </a:gdLst>
            <a:ahLst/>
            <a:cxnLst>
              <a:cxn ang="T8">
                <a:pos x="T0" y="T1"/>
              </a:cxn>
              <a:cxn ang="T9">
                <a:pos x="T2" y="T3"/>
              </a:cxn>
              <a:cxn ang="T10">
                <a:pos x="T4" y="T5"/>
              </a:cxn>
              <a:cxn ang="T11">
                <a:pos x="T6" y="T7"/>
              </a:cxn>
            </a:cxnLst>
            <a:rect l="T12" t="T13" r="T14" b="T15"/>
            <a:pathLst>
              <a:path w="108" h="108">
                <a:moveTo>
                  <a:pt x="108" y="54"/>
                </a:moveTo>
                <a:lnTo>
                  <a:pt x="0" y="108"/>
                </a:lnTo>
                <a:cubicBezTo>
                  <a:pt x="17" y="74"/>
                  <a:pt x="17" y="34"/>
                  <a:pt x="0" y="0"/>
                </a:cubicBezTo>
                <a:lnTo>
                  <a:pt x="108" y="54"/>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
        <p:nvSpPr>
          <p:cNvPr id="21538" name="Freeform 226"/>
          <p:cNvSpPr>
            <a:spLocks/>
          </p:cNvSpPr>
          <p:nvPr/>
        </p:nvSpPr>
        <p:spPr bwMode="auto">
          <a:xfrm>
            <a:off x="4103688" y="3402013"/>
            <a:ext cx="585787" cy="209550"/>
          </a:xfrm>
          <a:custGeom>
            <a:avLst/>
            <a:gdLst>
              <a:gd name="T0" fmla="*/ 0 w 369"/>
              <a:gd name="T1" fmla="*/ 0 h 218"/>
              <a:gd name="T2" fmla="*/ 0 w 369"/>
              <a:gd name="T3" fmla="*/ 2147483647 h 218"/>
              <a:gd name="T4" fmla="*/ 2147483647 w 369"/>
              <a:gd name="T5" fmla="*/ 2147483647 h 218"/>
              <a:gd name="T6" fmla="*/ 0 60000 65536"/>
              <a:gd name="T7" fmla="*/ 0 60000 65536"/>
              <a:gd name="T8" fmla="*/ 0 60000 65536"/>
              <a:gd name="T9" fmla="*/ 0 w 369"/>
              <a:gd name="T10" fmla="*/ 0 h 218"/>
              <a:gd name="T11" fmla="*/ 369 w 369"/>
              <a:gd name="T12" fmla="*/ 218 h 218"/>
            </a:gdLst>
            <a:ahLst/>
            <a:cxnLst>
              <a:cxn ang="T6">
                <a:pos x="T0" y="T1"/>
              </a:cxn>
              <a:cxn ang="T7">
                <a:pos x="T2" y="T3"/>
              </a:cxn>
              <a:cxn ang="T8">
                <a:pos x="T4" y="T5"/>
              </a:cxn>
            </a:cxnLst>
            <a:rect l="T9" t="T10" r="T11" b="T12"/>
            <a:pathLst>
              <a:path w="369" h="218">
                <a:moveTo>
                  <a:pt x="0" y="0"/>
                </a:moveTo>
                <a:lnTo>
                  <a:pt x="0" y="218"/>
                </a:lnTo>
                <a:lnTo>
                  <a:pt x="369" y="218"/>
                </a:lnTo>
              </a:path>
            </a:pathLst>
          </a:custGeom>
          <a:noFill/>
          <a:ln w="14288" cap="rnd">
            <a:solidFill>
              <a:srgbClr val="000000"/>
            </a:solidFill>
            <a:prstDash val="solid"/>
            <a:round/>
            <a:headEnd/>
            <a:tailEnd/>
          </a:ln>
        </p:spPr>
        <p:txBody>
          <a:bodyPr/>
          <a:lstStyle/>
          <a:p>
            <a:endParaRPr lang="zh-CN" altLang="en-US">
              <a:latin typeface="+mn-ea"/>
              <a:ea typeface="+mn-ea"/>
            </a:endParaRPr>
          </a:p>
        </p:txBody>
      </p:sp>
      <p:sp>
        <p:nvSpPr>
          <p:cNvPr id="21539" name="Freeform 227"/>
          <p:cNvSpPr>
            <a:spLocks/>
          </p:cNvSpPr>
          <p:nvPr/>
        </p:nvSpPr>
        <p:spPr bwMode="auto">
          <a:xfrm>
            <a:off x="4665663" y="3568700"/>
            <a:ext cx="96837" cy="82550"/>
          </a:xfrm>
          <a:custGeom>
            <a:avLst/>
            <a:gdLst>
              <a:gd name="T0" fmla="*/ 2147483647 w 107"/>
              <a:gd name="T1" fmla="*/ 2147483647 h 107"/>
              <a:gd name="T2" fmla="*/ 0 w 107"/>
              <a:gd name="T3" fmla="*/ 2147483647 h 107"/>
              <a:gd name="T4" fmla="*/ 0 w 107"/>
              <a:gd name="T5" fmla="*/ 0 h 107"/>
              <a:gd name="T6" fmla="*/ 0 w 107"/>
              <a:gd name="T7" fmla="*/ 0 h 107"/>
              <a:gd name="T8" fmla="*/ 2147483647 w 107"/>
              <a:gd name="T9" fmla="*/ 2147483647 h 107"/>
              <a:gd name="T10" fmla="*/ 0 60000 65536"/>
              <a:gd name="T11" fmla="*/ 0 60000 65536"/>
              <a:gd name="T12" fmla="*/ 0 60000 65536"/>
              <a:gd name="T13" fmla="*/ 0 60000 65536"/>
              <a:gd name="T14" fmla="*/ 0 60000 65536"/>
              <a:gd name="T15" fmla="*/ 0 w 107"/>
              <a:gd name="T16" fmla="*/ 0 h 107"/>
              <a:gd name="T17" fmla="*/ 107 w 107"/>
              <a:gd name="T18" fmla="*/ 107 h 107"/>
            </a:gdLst>
            <a:ahLst/>
            <a:cxnLst>
              <a:cxn ang="T10">
                <a:pos x="T0" y="T1"/>
              </a:cxn>
              <a:cxn ang="T11">
                <a:pos x="T2" y="T3"/>
              </a:cxn>
              <a:cxn ang="T12">
                <a:pos x="T4" y="T5"/>
              </a:cxn>
              <a:cxn ang="T13">
                <a:pos x="T6" y="T7"/>
              </a:cxn>
              <a:cxn ang="T14">
                <a:pos x="T8" y="T9"/>
              </a:cxn>
            </a:cxnLst>
            <a:rect l="T15" t="T16" r="T17" b="T18"/>
            <a:pathLst>
              <a:path w="107" h="107">
                <a:moveTo>
                  <a:pt x="107" y="54"/>
                </a:moveTo>
                <a:lnTo>
                  <a:pt x="0" y="107"/>
                </a:lnTo>
                <a:cubicBezTo>
                  <a:pt x="17" y="74"/>
                  <a:pt x="17" y="34"/>
                  <a:pt x="0" y="0"/>
                </a:cubicBezTo>
                <a:lnTo>
                  <a:pt x="107" y="54"/>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
        <p:nvSpPr>
          <p:cNvPr id="21540" name="Line 228"/>
          <p:cNvSpPr>
            <a:spLocks noChangeShapeType="1"/>
          </p:cNvSpPr>
          <p:nvPr/>
        </p:nvSpPr>
        <p:spPr bwMode="auto">
          <a:xfrm>
            <a:off x="5072063" y="3756025"/>
            <a:ext cx="0" cy="150813"/>
          </a:xfrm>
          <a:prstGeom prst="line">
            <a:avLst/>
          </a:prstGeom>
          <a:noFill/>
          <a:ln w="14288" cap="rnd">
            <a:solidFill>
              <a:srgbClr val="000000"/>
            </a:solidFill>
            <a:round/>
            <a:headEnd/>
            <a:tailEnd/>
          </a:ln>
        </p:spPr>
        <p:txBody>
          <a:bodyPr/>
          <a:lstStyle/>
          <a:p>
            <a:endParaRPr lang="zh-CN" altLang="en-US">
              <a:latin typeface="+mn-ea"/>
              <a:ea typeface="+mn-ea"/>
            </a:endParaRPr>
          </a:p>
        </p:txBody>
      </p:sp>
      <p:sp>
        <p:nvSpPr>
          <p:cNvPr id="21541" name="Freeform 229"/>
          <p:cNvSpPr>
            <a:spLocks/>
          </p:cNvSpPr>
          <p:nvPr/>
        </p:nvSpPr>
        <p:spPr bwMode="auto">
          <a:xfrm>
            <a:off x="5008563" y="3881438"/>
            <a:ext cx="125412" cy="104775"/>
          </a:xfrm>
          <a:custGeom>
            <a:avLst/>
            <a:gdLst>
              <a:gd name="T0" fmla="*/ 2147483647 w 138"/>
              <a:gd name="T1" fmla="*/ 2147483647 h 138"/>
              <a:gd name="T2" fmla="*/ 0 w 138"/>
              <a:gd name="T3" fmla="*/ 0 h 138"/>
              <a:gd name="T4" fmla="*/ 2147483647 w 138"/>
              <a:gd name="T5" fmla="*/ 0 h 138"/>
              <a:gd name="T6" fmla="*/ 2147483647 w 138"/>
              <a:gd name="T7" fmla="*/ 0 h 138"/>
              <a:gd name="T8" fmla="*/ 2147483647 w 138"/>
              <a:gd name="T9" fmla="*/ 2147483647 h 138"/>
              <a:gd name="T10" fmla="*/ 0 60000 65536"/>
              <a:gd name="T11" fmla="*/ 0 60000 65536"/>
              <a:gd name="T12" fmla="*/ 0 60000 65536"/>
              <a:gd name="T13" fmla="*/ 0 60000 65536"/>
              <a:gd name="T14" fmla="*/ 0 60000 65536"/>
              <a:gd name="T15" fmla="*/ 0 w 138"/>
              <a:gd name="T16" fmla="*/ 0 h 138"/>
              <a:gd name="T17" fmla="*/ 138 w 138"/>
              <a:gd name="T18" fmla="*/ 138 h 138"/>
            </a:gdLst>
            <a:ahLst/>
            <a:cxnLst>
              <a:cxn ang="T10">
                <a:pos x="T0" y="T1"/>
              </a:cxn>
              <a:cxn ang="T11">
                <a:pos x="T2" y="T3"/>
              </a:cxn>
              <a:cxn ang="T12">
                <a:pos x="T4" y="T5"/>
              </a:cxn>
              <a:cxn ang="T13">
                <a:pos x="T6" y="T7"/>
              </a:cxn>
              <a:cxn ang="T14">
                <a:pos x="T8" y="T9"/>
              </a:cxn>
            </a:cxnLst>
            <a:rect l="T15" t="T16" r="T17" b="T18"/>
            <a:pathLst>
              <a:path w="138" h="138">
                <a:moveTo>
                  <a:pt x="69" y="138"/>
                </a:moveTo>
                <a:lnTo>
                  <a:pt x="0" y="0"/>
                </a:lnTo>
                <a:cubicBezTo>
                  <a:pt x="43" y="22"/>
                  <a:pt x="95" y="22"/>
                  <a:pt x="138" y="0"/>
                </a:cubicBezTo>
                <a:lnTo>
                  <a:pt x="69" y="138"/>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
        <p:nvSpPr>
          <p:cNvPr id="21542" name="Freeform 230"/>
          <p:cNvSpPr>
            <a:spLocks/>
          </p:cNvSpPr>
          <p:nvPr/>
        </p:nvSpPr>
        <p:spPr bwMode="auto">
          <a:xfrm>
            <a:off x="4616450" y="4187825"/>
            <a:ext cx="463550" cy="346075"/>
          </a:xfrm>
          <a:custGeom>
            <a:avLst/>
            <a:gdLst>
              <a:gd name="T0" fmla="*/ 2147483647 w 369"/>
              <a:gd name="T1" fmla="*/ 0 h 218"/>
              <a:gd name="T2" fmla="*/ 2147483647 w 369"/>
              <a:gd name="T3" fmla="*/ 2147483647 h 218"/>
              <a:gd name="T4" fmla="*/ 0 w 369"/>
              <a:gd name="T5" fmla="*/ 2147483647 h 218"/>
              <a:gd name="T6" fmla="*/ 0 60000 65536"/>
              <a:gd name="T7" fmla="*/ 0 60000 65536"/>
              <a:gd name="T8" fmla="*/ 0 60000 65536"/>
              <a:gd name="T9" fmla="*/ 0 w 369"/>
              <a:gd name="T10" fmla="*/ 0 h 218"/>
              <a:gd name="T11" fmla="*/ 369 w 369"/>
              <a:gd name="T12" fmla="*/ 218 h 218"/>
            </a:gdLst>
            <a:ahLst/>
            <a:cxnLst>
              <a:cxn ang="T6">
                <a:pos x="T0" y="T1"/>
              </a:cxn>
              <a:cxn ang="T7">
                <a:pos x="T2" y="T3"/>
              </a:cxn>
              <a:cxn ang="T8">
                <a:pos x="T4" y="T5"/>
              </a:cxn>
            </a:cxnLst>
            <a:rect l="T9" t="T10" r="T11" b="T12"/>
            <a:pathLst>
              <a:path w="369" h="218">
                <a:moveTo>
                  <a:pt x="369" y="0"/>
                </a:moveTo>
                <a:lnTo>
                  <a:pt x="369" y="218"/>
                </a:lnTo>
                <a:lnTo>
                  <a:pt x="0" y="218"/>
                </a:lnTo>
              </a:path>
            </a:pathLst>
          </a:custGeom>
          <a:noFill/>
          <a:ln w="14288" cap="rnd">
            <a:solidFill>
              <a:srgbClr val="000000"/>
            </a:solidFill>
            <a:prstDash val="solid"/>
            <a:round/>
            <a:headEnd/>
            <a:tailEnd/>
          </a:ln>
        </p:spPr>
        <p:txBody>
          <a:bodyPr/>
          <a:lstStyle/>
          <a:p>
            <a:endParaRPr lang="zh-CN" altLang="en-US">
              <a:latin typeface="+mn-ea"/>
              <a:ea typeface="+mn-ea"/>
            </a:endParaRPr>
          </a:p>
        </p:txBody>
      </p:sp>
      <p:sp>
        <p:nvSpPr>
          <p:cNvPr id="21543" name="Freeform 231"/>
          <p:cNvSpPr>
            <a:spLocks/>
          </p:cNvSpPr>
          <p:nvPr/>
        </p:nvSpPr>
        <p:spPr bwMode="auto">
          <a:xfrm>
            <a:off x="4541838" y="4492625"/>
            <a:ext cx="98425" cy="82550"/>
          </a:xfrm>
          <a:custGeom>
            <a:avLst/>
            <a:gdLst>
              <a:gd name="T0" fmla="*/ 0 w 108"/>
              <a:gd name="T1" fmla="*/ 2147483647 h 108"/>
              <a:gd name="T2" fmla="*/ 2147483647 w 108"/>
              <a:gd name="T3" fmla="*/ 0 h 108"/>
              <a:gd name="T4" fmla="*/ 2147483647 w 108"/>
              <a:gd name="T5" fmla="*/ 2147483647 h 108"/>
              <a:gd name="T6" fmla="*/ 0 w 108"/>
              <a:gd name="T7" fmla="*/ 2147483647 h 108"/>
              <a:gd name="T8" fmla="*/ 0 60000 65536"/>
              <a:gd name="T9" fmla="*/ 0 60000 65536"/>
              <a:gd name="T10" fmla="*/ 0 60000 65536"/>
              <a:gd name="T11" fmla="*/ 0 60000 65536"/>
              <a:gd name="T12" fmla="*/ 0 w 108"/>
              <a:gd name="T13" fmla="*/ 0 h 108"/>
              <a:gd name="T14" fmla="*/ 108 w 108"/>
              <a:gd name="T15" fmla="*/ 108 h 108"/>
            </a:gdLst>
            <a:ahLst/>
            <a:cxnLst>
              <a:cxn ang="T8">
                <a:pos x="T0" y="T1"/>
              </a:cxn>
              <a:cxn ang="T9">
                <a:pos x="T2" y="T3"/>
              </a:cxn>
              <a:cxn ang="T10">
                <a:pos x="T4" y="T5"/>
              </a:cxn>
              <a:cxn ang="T11">
                <a:pos x="T6" y="T7"/>
              </a:cxn>
            </a:cxnLst>
            <a:rect l="T12" t="T13" r="T14" b="T15"/>
            <a:pathLst>
              <a:path w="108" h="108">
                <a:moveTo>
                  <a:pt x="0" y="54"/>
                </a:moveTo>
                <a:lnTo>
                  <a:pt x="108" y="0"/>
                </a:lnTo>
                <a:cubicBezTo>
                  <a:pt x="91" y="34"/>
                  <a:pt x="91" y="74"/>
                  <a:pt x="108" y="108"/>
                </a:cubicBezTo>
                <a:lnTo>
                  <a:pt x="0" y="54"/>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
        <p:nvSpPr>
          <p:cNvPr id="21544" name="Freeform 232"/>
          <p:cNvSpPr>
            <a:spLocks/>
          </p:cNvSpPr>
          <p:nvPr/>
        </p:nvSpPr>
        <p:spPr bwMode="auto">
          <a:xfrm>
            <a:off x="2532063" y="4649788"/>
            <a:ext cx="1571625" cy="219075"/>
          </a:xfrm>
          <a:custGeom>
            <a:avLst/>
            <a:gdLst>
              <a:gd name="T0" fmla="*/ 2147483647 w 990"/>
              <a:gd name="T1" fmla="*/ 0 h 218"/>
              <a:gd name="T2" fmla="*/ 2147483647 w 990"/>
              <a:gd name="T3" fmla="*/ 2147483647 h 218"/>
              <a:gd name="T4" fmla="*/ 0 w 990"/>
              <a:gd name="T5" fmla="*/ 2147483647 h 218"/>
              <a:gd name="T6" fmla="*/ 0 60000 65536"/>
              <a:gd name="T7" fmla="*/ 0 60000 65536"/>
              <a:gd name="T8" fmla="*/ 0 60000 65536"/>
              <a:gd name="T9" fmla="*/ 0 w 990"/>
              <a:gd name="T10" fmla="*/ 0 h 218"/>
              <a:gd name="T11" fmla="*/ 990 w 990"/>
              <a:gd name="T12" fmla="*/ 218 h 218"/>
            </a:gdLst>
            <a:ahLst/>
            <a:cxnLst>
              <a:cxn ang="T6">
                <a:pos x="T0" y="T1"/>
              </a:cxn>
              <a:cxn ang="T7">
                <a:pos x="T2" y="T3"/>
              </a:cxn>
              <a:cxn ang="T8">
                <a:pos x="T4" y="T5"/>
              </a:cxn>
            </a:cxnLst>
            <a:rect l="T9" t="T10" r="T11" b="T12"/>
            <a:pathLst>
              <a:path w="990" h="218">
                <a:moveTo>
                  <a:pt x="990" y="0"/>
                </a:moveTo>
                <a:lnTo>
                  <a:pt x="990" y="218"/>
                </a:lnTo>
                <a:lnTo>
                  <a:pt x="0" y="218"/>
                </a:lnTo>
              </a:path>
            </a:pathLst>
          </a:custGeom>
          <a:noFill/>
          <a:ln w="14288" cap="rnd">
            <a:solidFill>
              <a:srgbClr val="000000"/>
            </a:solidFill>
            <a:prstDash val="solid"/>
            <a:round/>
            <a:headEnd/>
            <a:tailEnd/>
          </a:ln>
        </p:spPr>
        <p:txBody>
          <a:bodyPr/>
          <a:lstStyle/>
          <a:p>
            <a:endParaRPr lang="zh-CN" altLang="en-US">
              <a:latin typeface="+mn-ea"/>
              <a:ea typeface="+mn-ea"/>
            </a:endParaRPr>
          </a:p>
        </p:txBody>
      </p:sp>
      <p:sp>
        <p:nvSpPr>
          <p:cNvPr id="21545" name="Freeform 233"/>
          <p:cNvSpPr>
            <a:spLocks/>
          </p:cNvSpPr>
          <p:nvPr/>
        </p:nvSpPr>
        <p:spPr bwMode="auto">
          <a:xfrm>
            <a:off x="2457450" y="4826000"/>
            <a:ext cx="96838" cy="82550"/>
          </a:xfrm>
          <a:custGeom>
            <a:avLst/>
            <a:gdLst>
              <a:gd name="T0" fmla="*/ 0 w 108"/>
              <a:gd name="T1" fmla="*/ 2147483647 h 108"/>
              <a:gd name="T2" fmla="*/ 2147483647 w 108"/>
              <a:gd name="T3" fmla="*/ 0 h 108"/>
              <a:gd name="T4" fmla="*/ 2147483647 w 108"/>
              <a:gd name="T5" fmla="*/ 2147483647 h 108"/>
              <a:gd name="T6" fmla="*/ 2147483647 w 108"/>
              <a:gd name="T7" fmla="*/ 2147483647 h 108"/>
              <a:gd name="T8" fmla="*/ 0 w 108"/>
              <a:gd name="T9" fmla="*/ 2147483647 h 108"/>
              <a:gd name="T10" fmla="*/ 0 60000 65536"/>
              <a:gd name="T11" fmla="*/ 0 60000 65536"/>
              <a:gd name="T12" fmla="*/ 0 60000 65536"/>
              <a:gd name="T13" fmla="*/ 0 60000 65536"/>
              <a:gd name="T14" fmla="*/ 0 60000 65536"/>
              <a:gd name="T15" fmla="*/ 0 w 108"/>
              <a:gd name="T16" fmla="*/ 0 h 108"/>
              <a:gd name="T17" fmla="*/ 108 w 108"/>
              <a:gd name="T18" fmla="*/ 108 h 108"/>
            </a:gdLst>
            <a:ahLst/>
            <a:cxnLst>
              <a:cxn ang="T10">
                <a:pos x="T0" y="T1"/>
              </a:cxn>
              <a:cxn ang="T11">
                <a:pos x="T2" y="T3"/>
              </a:cxn>
              <a:cxn ang="T12">
                <a:pos x="T4" y="T5"/>
              </a:cxn>
              <a:cxn ang="T13">
                <a:pos x="T6" y="T7"/>
              </a:cxn>
              <a:cxn ang="T14">
                <a:pos x="T8" y="T9"/>
              </a:cxn>
            </a:cxnLst>
            <a:rect l="T15" t="T16" r="T17" b="T18"/>
            <a:pathLst>
              <a:path w="108" h="108">
                <a:moveTo>
                  <a:pt x="0" y="54"/>
                </a:moveTo>
                <a:lnTo>
                  <a:pt x="108" y="0"/>
                </a:lnTo>
                <a:cubicBezTo>
                  <a:pt x="91" y="34"/>
                  <a:pt x="91" y="74"/>
                  <a:pt x="108" y="108"/>
                </a:cubicBezTo>
                <a:lnTo>
                  <a:pt x="0" y="54"/>
                </a:lnTo>
                <a:close/>
              </a:path>
            </a:pathLst>
          </a:custGeom>
          <a:solidFill>
            <a:srgbClr val="000000"/>
          </a:solidFill>
          <a:ln w="0">
            <a:solidFill>
              <a:srgbClr val="000000"/>
            </a:solidFill>
            <a:prstDash val="solid"/>
            <a:round/>
            <a:headEnd/>
            <a:tailEnd/>
          </a:ln>
        </p:spPr>
        <p:txBody>
          <a:bodyPr/>
          <a:lstStyle/>
          <a:p>
            <a:endParaRPr lang="zh-CN" altLang="en-US">
              <a:latin typeface="+mn-ea"/>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342900"/>
            <a:ext cx="7772400" cy="742950"/>
          </a:xfrm>
        </p:spPr>
        <p:txBody>
          <a:bodyPr/>
          <a:lstStyle/>
          <a:p>
            <a:pPr eaLnBrk="1" hangingPunct="1"/>
            <a:r>
              <a:rPr lang="zh-CN" altLang="en-US" sz="1600" b="0" smtClean="0"/>
              <a:t>    </a:t>
            </a:r>
            <a:endParaRPr lang="zh-CN" altLang="en-US" sz="2400" b="0" smtClean="0"/>
          </a:p>
        </p:txBody>
      </p:sp>
      <p:sp>
        <p:nvSpPr>
          <p:cNvPr id="22530" name="Rectangle 3"/>
          <p:cNvSpPr>
            <a:spLocks noGrp="1" noChangeArrowheads="1"/>
          </p:cNvSpPr>
          <p:nvPr>
            <p:ph type="body" idx="4294967295"/>
          </p:nvPr>
        </p:nvSpPr>
        <p:spPr>
          <a:xfrm>
            <a:off x="322263" y="786594"/>
            <a:ext cx="5678497" cy="3886200"/>
          </a:xfrm>
        </p:spPr>
        <p:txBody>
          <a:bodyPr/>
          <a:lstStyle/>
          <a:p>
            <a:pPr eaLnBrk="1" hangingPunct="1">
              <a:spcBef>
                <a:spcPts val="600"/>
              </a:spcBef>
              <a:spcAft>
                <a:spcPts val="600"/>
              </a:spcAft>
              <a:buFontTx/>
              <a:buNone/>
              <a:defRPr/>
            </a:pPr>
            <a:r>
              <a:rPr lang="en-US" altLang="zh-CN" b="1" kern="1200" dirty="0">
                <a:solidFill>
                  <a:srgbClr val="007D7A"/>
                </a:solidFill>
                <a:latin typeface="Times New Roman" pitchFamily="18" charset="0"/>
                <a:ea typeface="+mj-ea"/>
                <a:cs typeface="Times New Roman" pitchFamily="18" charset="0"/>
              </a:rPr>
              <a:t>Internet</a:t>
            </a:r>
            <a:r>
              <a:rPr lang="zh-CN" altLang="en-US" b="1" kern="1200" dirty="0">
                <a:solidFill>
                  <a:srgbClr val="007D7A"/>
                </a:solidFill>
                <a:latin typeface="Times New Roman" pitchFamily="18" charset="0"/>
                <a:ea typeface="+mj-ea"/>
                <a:cs typeface="Times New Roman" pitchFamily="18" charset="0"/>
              </a:rPr>
              <a:t>域名结构</a:t>
            </a:r>
          </a:p>
          <a:p>
            <a:pPr marL="263525" indent="-263525">
              <a:spcBef>
                <a:spcPts val="600"/>
              </a:spcBef>
              <a:spcAft>
                <a:spcPts val="600"/>
              </a:spcAft>
              <a:defRPr/>
            </a:pPr>
            <a:r>
              <a:rPr lang="en-US" altLang="zh-CN" sz="2000" kern="1200" dirty="0" smtClean="0">
                <a:solidFill>
                  <a:srgbClr val="1A3868"/>
                </a:solidFill>
                <a:latin typeface="Times New Roman" pitchFamily="18" charset="0"/>
                <a:cs typeface="Times New Roman" pitchFamily="18" charset="0"/>
              </a:rPr>
              <a:t>TCP/IP</a:t>
            </a:r>
            <a:r>
              <a:rPr lang="zh-CN" altLang="en-US" sz="2000" kern="1200" dirty="0">
                <a:solidFill>
                  <a:srgbClr val="1A3868"/>
                </a:solidFill>
                <a:latin typeface="Times New Roman" pitchFamily="18" charset="0"/>
                <a:cs typeface="Times New Roman" pitchFamily="18" charset="0"/>
              </a:rPr>
              <a:t>协议中规定的</a:t>
            </a:r>
            <a:r>
              <a:rPr lang="zh-CN" altLang="en-US" sz="2000" kern="1200" dirty="0">
                <a:solidFill>
                  <a:srgbClr val="C00000"/>
                </a:solidFill>
                <a:latin typeface="Times New Roman" pitchFamily="18" charset="0"/>
                <a:cs typeface="Times New Roman" pitchFamily="18" charset="0"/>
              </a:rPr>
              <a:t>层次型名字管理机制</a:t>
            </a:r>
            <a:r>
              <a:rPr lang="zh-CN" altLang="en-US" sz="2000" kern="1200" dirty="0">
                <a:solidFill>
                  <a:srgbClr val="1A3868"/>
                </a:solidFill>
                <a:latin typeface="Times New Roman" pitchFamily="18" charset="0"/>
                <a:cs typeface="Times New Roman" pitchFamily="18" charset="0"/>
              </a:rPr>
              <a:t>叫做域名系统</a:t>
            </a:r>
            <a:r>
              <a:rPr lang="zh-CN" altLang="en-US" sz="2000" kern="1200" dirty="0" smtClean="0">
                <a:solidFill>
                  <a:srgbClr val="1A3868"/>
                </a:solidFill>
                <a:latin typeface="Times New Roman" pitchFamily="18" charset="0"/>
                <a:cs typeface="Times New Roman" pitchFamily="18" charset="0"/>
              </a:rPr>
              <a:t>；将</a:t>
            </a:r>
            <a:r>
              <a:rPr lang="zh-CN" altLang="en-US" sz="2000" kern="1200" dirty="0">
                <a:solidFill>
                  <a:srgbClr val="1A3868"/>
                </a:solidFill>
                <a:latin typeface="Times New Roman" pitchFamily="18" charset="0"/>
                <a:cs typeface="Times New Roman" pitchFamily="18" charset="0"/>
              </a:rPr>
              <a:t>整个</a:t>
            </a:r>
            <a:r>
              <a:rPr lang="en-US" altLang="zh-CN" sz="2000" kern="1200" dirty="0">
                <a:solidFill>
                  <a:srgbClr val="1A3868"/>
                </a:solidFill>
                <a:latin typeface="Times New Roman" pitchFamily="18" charset="0"/>
                <a:cs typeface="Times New Roman" pitchFamily="18" charset="0"/>
              </a:rPr>
              <a:t>Internet</a:t>
            </a:r>
            <a:r>
              <a:rPr lang="zh-CN" altLang="en-US" sz="2000" kern="1200" dirty="0">
                <a:solidFill>
                  <a:srgbClr val="1A3868"/>
                </a:solidFill>
                <a:latin typeface="Times New Roman" pitchFamily="18" charset="0"/>
                <a:cs typeface="Times New Roman" pitchFamily="18" charset="0"/>
              </a:rPr>
              <a:t>划分为多个</a:t>
            </a:r>
            <a:r>
              <a:rPr lang="zh-CN" altLang="en-US" sz="2000" kern="1200" dirty="0">
                <a:solidFill>
                  <a:srgbClr val="C00000"/>
                </a:solidFill>
                <a:latin typeface="Times New Roman" pitchFamily="18" charset="0"/>
                <a:cs typeface="Times New Roman" pitchFamily="18" charset="0"/>
              </a:rPr>
              <a:t>顶级域</a:t>
            </a:r>
            <a:r>
              <a:rPr lang="zh-CN" altLang="en-US" sz="2000" kern="1200" dirty="0">
                <a:solidFill>
                  <a:srgbClr val="1A3868"/>
                </a:solidFill>
                <a:latin typeface="Times New Roman" pitchFamily="18" charset="0"/>
                <a:cs typeface="Times New Roman" pitchFamily="18" charset="0"/>
              </a:rPr>
              <a:t>，并为每个顶级域规定了通用的顶级域名；</a:t>
            </a:r>
          </a:p>
          <a:p>
            <a:pPr marL="263525" indent="-263525">
              <a:spcBef>
                <a:spcPts val="600"/>
              </a:spcBef>
              <a:spcAft>
                <a:spcPts val="600"/>
              </a:spcAft>
              <a:defRPr/>
            </a:pPr>
            <a:r>
              <a:rPr lang="en-US" altLang="zh-CN" sz="2000" kern="1200" dirty="0">
                <a:solidFill>
                  <a:srgbClr val="1A3868"/>
                </a:solidFill>
                <a:latin typeface="Times New Roman" pitchFamily="18" charset="0"/>
                <a:cs typeface="Times New Roman" pitchFamily="18" charset="0"/>
              </a:rPr>
              <a:t>Internet</a:t>
            </a:r>
            <a:r>
              <a:rPr lang="zh-CN" altLang="en-US" sz="2000" kern="1200" dirty="0">
                <a:solidFill>
                  <a:srgbClr val="1A3868"/>
                </a:solidFill>
                <a:latin typeface="Times New Roman" pitchFamily="18" charset="0"/>
                <a:cs typeface="Times New Roman" pitchFamily="18" charset="0"/>
              </a:rPr>
              <a:t>主机域名的一般格式为：</a:t>
            </a:r>
          </a:p>
        </p:txBody>
      </p:sp>
      <p:pic>
        <p:nvPicPr>
          <p:cNvPr id="22531" name="Picture 4"/>
          <p:cNvPicPr>
            <a:picLocks noChangeAspect="1" noChangeArrowheads="1"/>
          </p:cNvPicPr>
          <p:nvPr/>
        </p:nvPicPr>
        <p:blipFill>
          <a:blip r:embed="rId2" cstate="print"/>
          <a:srcRect/>
          <a:stretch>
            <a:fillRect/>
          </a:stretch>
        </p:blipFill>
        <p:spPr bwMode="auto">
          <a:xfrm>
            <a:off x="755650" y="2828925"/>
            <a:ext cx="4392613" cy="1543050"/>
          </a:xfrm>
          <a:prstGeom prst="rect">
            <a:avLst/>
          </a:prstGeom>
          <a:noFill/>
          <a:ln w="9525">
            <a:noFill/>
            <a:miter lim="800000"/>
            <a:headEnd/>
            <a:tailEnd/>
          </a:ln>
        </p:spPr>
      </p:pic>
      <p:sp>
        <p:nvSpPr>
          <p:cNvPr id="22532" name="Text Box 5"/>
          <p:cNvSpPr txBox="1">
            <a:spLocks noChangeArrowheads="1"/>
          </p:cNvSpPr>
          <p:nvPr/>
        </p:nvSpPr>
        <p:spPr bwMode="auto">
          <a:xfrm>
            <a:off x="877888" y="4332288"/>
            <a:ext cx="3910012" cy="400050"/>
          </a:xfrm>
          <a:prstGeom prst="rect">
            <a:avLst/>
          </a:prstGeom>
          <a:noFill/>
          <a:ln w="9525">
            <a:noFill/>
            <a:miter lim="800000"/>
            <a:headEnd/>
            <a:tailEnd/>
          </a:ln>
        </p:spPr>
        <p:txBody>
          <a:bodyPr>
            <a:spAutoFit/>
          </a:bodyPr>
          <a:lstStyle/>
          <a:p>
            <a:pPr algn="dist"/>
            <a:r>
              <a:rPr lang="en-US" altLang="zh-CN" sz="2000" u="none" dirty="0">
                <a:solidFill>
                  <a:srgbClr val="C00000"/>
                </a:solidFill>
              </a:rPr>
              <a:t>mail.dlut.edu.cn</a:t>
            </a:r>
          </a:p>
        </p:txBody>
      </p:sp>
      <p:sp>
        <p:nvSpPr>
          <p:cNvPr id="7" name="AutoShape 6"/>
          <p:cNvSpPr>
            <a:spLocks noChangeArrowheads="1"/>
          </p:cNvSpPr>
          <p:nvPr/>
        </p:nvSpPr>
        <p:spPr bwMode="auto">
          <a:xfrm>
            <a:off x="357159" y="2715420"/>
            <a:ext cx="5286411" cy="1714512"/>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algn="ctr" eaLnBrk="0" hangingPunct="0">
              <a:lnSpc>
                <a:spcPct val="120000"/>
              </a:lnSpc>
              <a:defRPr/>
            </a:pPr>
            <a:r>
              <a:rPr lang="zh-CN" altLang="en-US" sz="2000" b="0" u="none" dirty="0">
                <a:solidFill>
                  <a:srgbClr val="FFFF00"/>
                </a:solidFill>
              </a:rPr>
              <a:t>按照地理域或机构域进行分层。</a:t>
            </a:r>
          </a:p>
          <a:p>
            <a:pPr algn="ctr" eaLnBrk="0" hangingPunct="0">
              <a:lnSpc>
                <a:spcPct val="120000"/>
              </a:lnSpc>
              <a:defRPr/>
            </a:pPr>
            <a:r>
              <a:rPr lang="zh-CN" altLang="en-US" sz="2000" b="0" u="none" dirty="0">
                <a:solidFill>
                  <a:srgbClr val="FFFF00"/>
                </a:solidFill>
              </a:rPr>
              <a:t>在机器的地址表示中，从右到左依次为最高域名段</a:t>
            </a:r>
            <a:r>
              <a:rPr lang="zh-CN" altLang="en-US" sz="2000" b="0" u="none" dirty="0" smtClean="0">
                <a:solidFill>
                  <a:srgbClr val="FFFF00"/>
                </a:solidFill>
              </a:rPr>
              <a:t>、次</a:t>
            </a:r>
            <a:r>
              <a:rPr lang="zh-CN" altLang="en-US" sz="2000" b="0" u="none" dirty="0">
                <a:solidFill>
                  <a:srgbClr val="FFFF00"/>
                </a:solidFill>
              </a:rPr>
              <a:t>高域名段等</a:t>
            </a:r>
            <a:r>
              <a:rPr lang="zh-CN" altLang="en-US" sz="2000" b="0" u="none" dirty="0" smtClean="0">
                <a:solidFill>
                  <a:srgbClr val="FFFF00"/>
                </a:solidFill>
              </a:rPr>
              <a:t>，</a:t>
            </a:r>
            <a:endParaRPr lang="en-US" altLang="zh-CN" sz="2000" b="0" u="none" dirty="0" smtClean="0">
              <a:solidFill>
                <a:srgbClr val="FFFF00"/>
              </a:solidFill>
            </a:endParaRPr>
          </a:p>
          <a:p>
            <a:pPr algn="ctr" eaLnBrk="0" hangingPunct="0">
              <a:lnSpc>
                <a:spcPct val="120000"/>
              </a:lnSpc>
              <a:defRPr/>
            </a:pPr>
            <a:r>
              <a:rPr lang="zh-CN" altLang="en-US" sz="2000" b="0" u="none" dirty="0" smtClean="0">
                <a:solidFill>
                  <a:srgbClr val="FFFF00"/>
                </a:solidFill>
              </a:rPr>
              <a:t>最</a:t>
            </a:r>
            <a:r>
              <a:rPr lang="zh-CN" altLang="en-US" sz="2000" b="0" u="none" dirty="0">
                <a:solidFill>
                  <a:srgbClr val="FFFF00"/>
                </a:solidFill>
              </a:rPr>
              <a:t>左面的一个标号为主机名。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idx="4294967295"/>
          </p:nvPr>
        </p:nvSpPr>
        <p:spPr>
          <a:xfrm>
            <a:off x="285720" y="706438"/>
            <a:ext cx="6429375" cy="857250"/>
          </a:xfrm>
        </p:spPr>
        <p:txBody>
          <a:bodyPr/>
          <a:lstStyle/>
          <a:p>
            <a:pPr marL="342900" indent="-342900" algn="l" eaLnBrk="1" hangingPunct="1">
              <a:spcBef>
                <a:spcPts val="600"/>
              </a:spcBef>
              <a:spcAft>
                <a:spcPts val="600"/>
              </a:spcAft>
              <a:defRPr/>
            </a:pPr>
            <a:r>
              <a:rPr lang="zh-CN" altLang="en-US" sz="2400" kern="1200" dirty="0">
                <a:solidFill>
                  <a:srgbClr val="007D7A"/>
                </a:solidFill>
                <a:latin typeface="Times New Roman" pitchFamily="18" charset="0"/>
                <a:cs typeface="Times New Roman" pitchFamily="18" charset="0"/>
              </a:rPr>
              <a:t>域名系统</a:t>
            </a:r>
            <a:r>
              <a:rPr lang="en-US" altLang="zh-CN" sz="2400" kern="1200" dirty="0">
                <a:solidFill>
                  <a:srgbClr val="007D7A"/>
                </a:solidFill>
                <a:latin typeface="Times New Roman" pitchFamily="18" charset="0"/>
                <a:cs typeface="Times New Roman" pitchFamily="18" charset="0"/>
              </a:rPr>
              <a:t>DNS</a:t>
            </a:r>
            <a:r>
              <a:rPr lang="zh-CN" altLang="en-US" sz="2400" kern="1200" dirty="0">
                <a:solidFill>
                  <a:srgbClr val="007D7A"/>
                </a:solidFill>
                <a:latin typeface="Times New Roman" pitchFamily="18" charset="0"/>
                <a:cs typeface="Times New Roman" pitchFamily="18" charset="0"/>
              </a:rPr>
              <a:t>必须具备的基本功</a:t>
            </a:r>
            <a:r>
              <a:rPr lang="zh-CN" altLang="en-US" sz="2400" kern="1200" dirty="0" smtClean="0">
                <a:solidFill>
                  <a:srgbClr val="007D7A"/>
                </a:solidFill>
                <a:latin typeface="Times New Roman" pitchFamily="18" charset="0"/>
                <a:cs typeface="Times New Roman" pitchFamily="18" charset="0"/>
              </a:rPr>
              <a:t>能</a:t>
            </a:r>
            <a:endParaRPr lang="zh-CN" altLang="en-US" sz="2400" kern="1200" dirty="0">
              <a:solidFill>
                <a:srgbClr val="007D7A"/>
              </a:solidFill>
              <a:latin typeface="Times New Roman" pitchFamily="18" charset="0"/>
              <a:cs typeface="Times New Roman" pitchFamily="18" charset="0"/>
            </a:endParaRPr>
          </a:p>
        </p:txBody>
      </p:sp>
      <p:sp>
        <p:nvSpPr>
          <p:cNvPr id="23554" name="内容占位符 2"/>
          <p:cNvSpPr>
            <a:spLocks noGrp="1"/>
          </p:cNvSpPr>
          <p:nvPr>
            <p:ph idx="4294967295"/>
          </p:nvPr>
        </p:nvSpPr>
        <p:spPr>
          <a:xfrm>
            <a:off x="309574" y="1480355"/>
            <a:ext cx="5691186" cy="2663825"/>
          </a:xfrm>
        </p:spPr>
        <p:txBody>
          <a:bodyPr/>
          <a:lstStyle/>
          <a:p>
            <a:pPr marL="263525" indent="-263525">
              <a:lnSpc>
                <a:spcPct val="110000"/>
              </a:lnSpc>
              <a:spcBef>
                <a:spcPts val="600"/>
              </a:spcBef>
              <a:spcAft>
                <a:spcPts val="600"/>
              </a:spcAft>
              <a:defRPr/>
            </a:pPr>
            <a:r>
              <a:rPr lang="zh-CN" altLang="en-US" sz="2000" kern="1200" dirty="0">
                <a:solidFill>
                  <a:srgbClr val="C00000"/>
                </a:solidFill>
                <a:latin typeface="Times New Roman" pitchFamily="18" charset="0"/>
                <a:cs typeface="Times New Roman" pitchFamily="18" charset="0"/>
              </a:rPr>
              <a:t>名字</a:t>
            </a:r>
            <a:r>
              <a:rPr lang="zh-CN" altLang="en-US" sz="2000" kern="1200" dirty="0" smtClean="0">
                <a:solidFill>
                  <a:srgbClr val="C00000"/>
                </a:solidFill>
                <a:latin typeface="Times New Roman" pitchFamily="18" charset="0"/>
                <a:cs typeface="Times New Roman" pitchFamily="18" charset="0"/>
              </a:rPr>
              <a:t>空间</a:t>
            </a:r>
            <a:r>
              <a:rPr lang="zh-CN" altLang="en-US" sz="2000" kern="1200" dirty="0" smtClean="0">
                <a:solidFill>
                  <a:srgbClr val="1A3868"/>
                </a:solidFill>
                <a:latin typeface="Times New Roman" pitchFamily="18" charset="0"/>
                <a:cs typeface="Times New Roman" pitchFamily="18" charset="0"/>
              </a:rPr>
              <a:t>：</a:t>
            </a:r>
            <a:r>
              <a:rPr lang="zh-CN" altLang="en-US" sz="2000" kern="1200" dirty="0">
                <a:solidFill>
                  <a:srgbClr val="1A3868"/>
                </a:solidFill>
                <a:latin typeface="Times New Roman" pitchFamily="18" charset="0"/>
                <a:cs typeface="Times New Roman" pitchFamily="18" charset="0"/>
              </a:rPr>
              <a:t>系统必须提供一个给所有可能出现的结点命名的名字空间；</a:t>
            </a:r>
            <a:r>
              <a:rPr lang="en-US" altLang="zh-CN" sz="2000" kern="1200" dirty="0">
                <a:solidFill>
                  <a:srgbClr val="1A3868"/>
                </a:solidFill>
                <a:latin typeface="Times New Roman" pitchFamily="18" charset="0"/>
                <a:cs typeface="Times New Roman" pitchFamily="18" charset="0"/>
              </a:rPr>
              <a:t>(</a:t>
            </a:r>
            <a:r>
              <a:rPr lang="zh-CN" altLang="en-US" sz="2000" kern="1200" dirty="0">
                <a:solidFill>
                  <a:srgbClr val="1A3868"/>
                </a:solidFill>
                <a:latin typeface="Times New Roman" pitchFamily="18" charset="0"/>
                <a:cs typeface="Times New Roman" pitchFamily="18" charset="0"/>
              </a:rPr>
              <a:t>统一，无特殊编码</a:t>
            </a:r>
            <a:r>
              <a:rPr lang="en-US" altLang="zh-CN" sz="2000" kern="1200" dirty="0">
                <a:solidFill>
                  <a:srgbClr val="1A3868"/>
                </a:solidFill>
                <a:latin typeface="Times New Roman" pitchFamily="18" charset="0"/>
                <a:cs typeface="Times New Roman" pitchFamily="18" charset="0"/>
              </a:rPr>
              <a:t>)</a:t>
            </a:r>
          </a:p>
          <a:p>
            <a:pPr marL="263525" indent="-263525">
              <a:lnSpc>
                <a:spcPct val="110000"/>
              </a:lnSpc>
              <a:spcBef>
                <a:spcPts val="600"/>
              </a:spcBef>
              <a:spcAft>
                <a:spcPts val="600"/>
              </a:spcAft>
              <a:defRPr/>
            </a:pPr>
            <a:r>
              <a:rPr lang="zh-CN" altLang="en-US" sz="2000" kern="1200" dirty="0">
                <a:solidFill>
                  <a:srgbClr val="C00000"/>
                </a:solidFill>
                <a:latin typeface="Times New Roman" pitchFamily="18" charset="0"/>
                <a:cs typeface="Times New Roman" pitchFamily="18" charset="0"/>
              </a:rPr>
              <a:t>名字注册</a:t>
            </a:r>
            <a:r>
              <a:rPr lang="zh-CN" altLang="en-US" sz="2000" kern="1200" dirty="0">
                <a:solidFill>
                  <a:srgbClr val="1A3868"/>
                </a:solidFill>
                <a:latin typeface="Times New Roman" pitchFamily="18" charset="0"/>
                <a:cs typeface="Times New Roman" pitchFamily="18" charset="0"/>
              </a:rPr>
              <a:t>：系统必须为每台主机分配一个在全网具有唯一性的名字；</a:t>
            </a:r>
            <a:endParaRPr lang="en-US" altLang="zh-CN" sz="2000" kern="1200" dirty="0">
              <a:solidFill>
                <a:srgbClr val="1A3868"/>
              </a:solidFill>
              <a:latin typeface="Times New Roman" pitchFamily="18" charset="0"/>
              <a:cs typeface="Times New Roman" pitchFamily="18" charset="0"/>
            </a:endParaRPr>
          </a:p>
          <a:p>
            <a:pPr marL="263525" indent="-263525">
              <a:lnSpc>
                <a:spcPct val="110000"/>
              </a:lnSpc>
              <a:spcBef>
                <a:spcPts val="600"/>
              </a:spcBef>
              <a:spcAft>
                <a:spcPts val="600"/>
              </a:spcAft>
              <a:defRPr/>
            </a:pPr>
            <a:r>
              <a:rPr lang="zh-CN" altLang="en-US" sz="2000" kern="1200" dirty="0">
                <a:solidFill>
                  <a:srgbClr val="C00000"/>
                </a:solidFill>
                <a:latin typeface="Times New Roman" pitchFamily="18" charset="0"/>
                <a:cs typeface="Times New Roman" pitchFamily="18" charset="0"/>
              </a:rPr>
              <a:t>名字解析</a:t>
            </a:r>
            <a:r>
              <a:rPr lang="zh-CN" altLang="en-US" sz="2000" kern="1200" dirty="0">
                <a:solidFill>
                  <a:srgbClr val="1A3868"/>
                </a:solidFill>
                <a:latin typeface="Times New Roman" pitchFamily="18" charset="0"/>
                <a:cs typeface="Times New Roman" pitchFamily="18" charset="0"/>
              </a:rPr>
              <a:t>：系统要为用户提供一种有效的完成主机名与网络</a:t>
            </a:r>
            <a:r>
              <a:rPr lang="en-US" altLang="zh-CN" sz="2000" kern="1200" dirty="0">
                <a:solidFill>
                  <a:srgbClr val="1A3868"/>
                </a:solidFill>
                <a:latin typeface="Times New Roman" pitchFamily="18" charset="0"/>
                <a:cs typeface="Times New Roman" pitchFamily="18" charset="0"/>
              </a:rPr>
              <a:t>IP</a:t>
            </a:r>
            <a:r>
              <a:rPr lang="zh-CN" altLang="en-US" sz="2000" kern="1200" dirty="0">
                <a:solidFill>
                  <a:srgbClr val="1A3868"/>
                </a:solidFill>
                <a:latin typeface="Times New Roman" pitchFamily="18" charset="0"/>
                <a:cs typeface="Times New Roman" pitchFamily="18" charset="0"/>
              </a:rPr>
              <a:t>地址转换的机制。</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idx="4294967295"/>
          </p:nvPr>
        </p:nvSpPr>
        <p:spPr>
          <a:xfrm>
            <a:off x="307971" y="733425"/>
            <a:ext cx="3621087" cy="614363"/>
          </a:xfrm>
        </p:spPr>
        <p:txBody>
          <a:bodyPr/>
          <a:lstStyle/>
          <a:p>
            <a:pPr algn="l" eaLnBrk="1" hangingPunct="1">
              <a:defRPr/>
            </a:pPr>
            <a:r>
              <a:rPr lang="zh-CN" altLang="en-US" sz="2400" kern="1200" dirty="0">
                <a:solidFill>
                  <a:srgbClr val="007D7A"/>
                </a:solidFill>
                <a:latin typeface="Times New Roman" pitchFamily="18" charset="0"/>
                <a:cs typeface="Times New Roman" pitchFamily="18" charset="0"/>
              </a:rPr>
              <a:t>域名系统的功能</a:t>
            </a:r>
          </a:p>
        </p:txBody>
      </p:sp>
      <p:pic>
        <p:nvPicPr>
          <p:cNvPr id="25602" name="Picture 1"/>
          <p:cNvPicPr>
            <a:picLocks noChangeAspect="1" noChangeArrowheads="1"/>
          </p:cNvPicPr>
          <p:nvPr/>
        </p:nvPicPr>
        <p:blipFill>
          <a:blip r:embed="rId3" cstate="print"/>
          <a:srcRect/>
          <a:stretch>
            <a:fillRect/>
          </a:stretch>
        </p:blipFill>
        <p:spPr bwMode="auto">
          <a:xfrm>
            <a:off x="323850" y="1373188"/>
            <a:ext cx="5761038" cy="2927350"/>
          </a:xfrm>
          <a:prstGeom prst="rect">
            <a:avLst/>
          </a:prstGeom>
          <a:noFill/>
          <a:ln w="9525">
            <a:noFill/>
            <a:miter lim="800000"/>
            <a:headEnd/>
            <a:tailEnd/>
          </a:ln>
        </p:spPr>
      </p:pic>
      <p:sp>
        <p:nvSpPr>
          <p:cNvPr id="6" name="AutoShape 6"/>
          <p:cNvSpPr>
            <a:spLocks noChangeArrowheads="1"/>
          </p:cNvSpPr>
          <p:nvPr/>
        </p:nvSpPr>
        <p:spPr bwMode="auto">
          <a:xfrm>
            <a:off x="379577" y="4001304"/>
            <a:ext cx="5692621" cy="935955"/>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algn="ctr" eaLnBrk="0" hangingPunct="0">
              <a:lnSpc>
                <a:spcPct val="130000"/>
              </a:lnSpc>
              <a:spcBef>
                <a:spcPct val="20000"/>
              </a:spcBef>
              <a:spcAft>
                <a:spcPct val="20000"/>
              </a:spcAft>
              <a:defRPr/>
            </a:pPr>
            <a:r>
              <a:rPr lang="zh-CN" altLang="en-US" sz="2000" b="0" u="none" dirty="0">
                <a:solidFill>
                  <a:srgbClr val="FFFF00"/>
                </a:solidFill>
                <a:latin typeface="微软雅黑" pitchFamily="34" charset="-122"/>
              </a:rPr>
              <a:t>实现</a:t>
            </a:r>
            <a:r>
              <a:rPr lang="en-US" altLang="zh-CN" sz="2000" b="0" u="none" dirty="0">
                <a:solidFill>
                  <a:srgbClr val="FFFF00"/>
                </a:solidFill>
                <a:latin typeface="微软雅黑" pitchFamily="34" charset="-122"/>
              </a:rPr>
              <a:t>DNS</a:t>
            </a:r>
            <a:r>
              <a:rPr lang="zh-CN" altLang="en-US" sz="2000" b="0" u="none" dirty="0">
                <a:solidFill>
                  <a:srgbClr val="FFFF00"/>
                </a:solidFill>
                <a:latin typeface="微软雅黑" pitchFamily="34" charset="-122"/>
              </a:rPr>
              <a:t>的关键技术</a:t>
            </a:r>
            <a:r>
              <a:rPr lang="zh-CN" altLang="en-US" sz="2000" b="0" u="none" dirty="0" smtClean="0">
                <a:solidFill>
                  <a:srgbClr val="FFFF00"/>
                </a:solidFill>
                <a:latin typeface="微软雅黑" pitchFamily="34" charset="-122"/>
              </a:rPr>
              <a:t>是借助于</a:t>
            </a:r>
            <a:r>
              <a:rPr lang="zh-CN" altLang="en-US" sz="2000" b="0" u="none" dirty="0">
                <a:solidFill>
                  <a:srgbClr val="FFFF00"/>
                </a:solidFill>
                <a:latin typeface="微软雅黑" pitchFamily="34" charset="-122"/>
              </a:rPr>
              <a:t>分布在互联网各处的数量众多的域名服务器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idx="4294967295"/>
          </p:nvPr>
        </p:nvSpPr>
        <p:spPr>
          <a:xfrm>
            <a:off x="395288" y="635000"/>
            <a:ext cx="4268787" cy="857250"/>
          </a:xfrm>
        </p:spPr>
        <p:txBody>
          <a:bodyPr/>
          <a:lstStyle/>
          <a:p>
            <a:pPr algn="l" eaLnBrk="1" hangingPunct="1">
              <a:defRPr/>
            </a:pPr>
            <a:r>
              <a:rPr lang="zh-CN" altLang="en-US" sz="2400" kern="1200" dirty="0" smtClean="0">
                <a:solidFill>
                  <a:srgbClr val="007D7A"/>
                </a:solidFill>
                <a:latin typeface="Times New Roman" pitchFamily="18" charset="0"/>
                <a:cs typeface="Times New Roman" pitchFamily="18" charset="0"/>
              </a:rPr>
              <a:t>二、</a:t>
            </a:r>
            <a:r>
              <a:rPr lang="en-US" altLang="zh-CN" sz="2400" kern="1200" dirty="0" smtClean="0">
                <a:solidFill>
                  <a:srgbClr val="007D7A"/>
                </a:solidFill>
                <a:latin typeface="Times New Roman" pitchFamily="18" charset="0"/>
                <a:cs typeface="Times New Roman" pitchFamily="18" charset="0"/>
              </a:rPr>
              <a:t>DNS</a:t>
            </a:r>
            <a:r>
              <a:rPr lang="zh-CN" altLang="en-US" sz="2400" kern="1200" dirty="0">
                <a:solidFill>
                  <a:srgbClr val="007D7A"/>
                </a:solidFill>
                <a:latin typeface="Times New Roman" pitchFamily="18" charset="0"/>
                <a:cs typeface="Times New Roman" pitchFamily="18" charset="0"/>
              </a:rPr>
              <a:t>的实现</a:t>
            </a:r>
          </a:p>
        </p:txBody>
      </p:sp>
      <p:sp>
        <p:nvSpPr>
          <p:cNvPr id="25602" name="内容占位符 2"/>
          <p:cNvSpPr>
            <a:spLocks noGrp="1"/>
          </p:cNvSpPr>
          <p:nvPr>
            <p:ph idx="4294967295"/>
          </p:nvPr>
        </p:nvSpPr>
        <p:spPr>
          <a:xfrm>
            <a:off x="428596" y="1358098"/>
            <a:ext cx="5715039" cy="3233738"/>
          </a:xfrm>
        </p:spPr>
        <p:txBody>
          <a:bodyPr/>
          <a:lstStyle/>
          <a:p>
            <a:pPr eaLnBrk="1" hangingPunct="1">
              <a:spcBef>
                <a:spcPct val="0"/>
              </a:spcBef>
              <a:buFontTx/>
              <a:buNone/>
              <a:defRPr/>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域名</a:t>
            </a:r>
            <a:r>
              <a:rPr lang="zh-CN" altLang="en-US" b="1" kern="1200" dirty="0">
                <a:solidFill>
                  <a:srgbClr val="007D7A"/>
                </a:solidFill>
                <a:latin typeface="Times New Roman" pitchFamily="18" charset="0"/>
                <a:ea typeface="+mj-ea"/>
                <a:cs typeface="Times New Roman" pitchFamily="18" charset="0"/>
              </a:rPr>
              <a:t>空间和资源记录</a:t>
            </a:r>
            <a:endParaRPr lang="en-US" altLang="zh-CN" b="1" kern="1200" dirty="0">
              <a:solidFill>
                <a:srgbClr val="007D7A"/>
              </a:solidFill>
              <a:latin typeface="Times New Roman" pitchFamily="18" charset="0"/>
              <a:ea typeface="+mj-ea"/>
              <a:cs typeface="Times New Roman" pitchFamily="18" charset="0"/>
            </a:endParaRPr>
          </a:p>
          <a:p>
            <a:pPr eaLnBrk="1" hangingPunct="1">
              <a:buFontTx/>
              <a:buNone/>
              <a:defRPr/>
            </a:pPr>
            <a:endParaRPr lang="zh-CN" altLang="en-US" sz="500" b="1" u="sng" dirty="0" smtClean="0">
              <a:solidFill>
                <a:srgbClr val="2D2DB9"/>
              </a:solidFill>
              <a:latin typeface="Times New Roman" pitchFamily="18" charset="0"/>
              <a:cs typeface="Times New Roman" pitchFamily="18" charset="0"/>
            </a:endParaRPr>
          </a:p>
          <a:p>
            <a:pPr marL="263525" indent="-263525">
              <a:spcBef>
                <a:spcPts val="600"/>
              </a:spcBef>
              <a:spcAft>
                <a:spcPts val="600"/>
              </a:spcAft>
              <a:defRPr/>
            </a:pPr>
            <a:r>
              <a:rPr lang="en-US" altLang="zh-CN" sz="2000" kern="1200" dirty="0">
                <a:solidFill>
                  <a:srgbClr val="1A3868"/>
                </a:solidFill>
                <a:latin typeface="Times New Roman" pitchFamily="18" charset="0"/>
                <a:cs typeface="Times New Roman" pitchFamily="18" charset="0"/>
              </a:rPr>
              <a:t>DNS</a:t>
            </a:r>
            <a:r>
              <a:rPr lang="zh-CN" altLang="en-US" sz="2000" kern="1200" dirty="0">
                <a:solidFill>
                  <a:srgbClr val="1A3868"/>
                </a:solidFill>
                <a:latin typeface="Times New Roman" pitchFamily="18" charset="0"/>
                <a:cs typeface="Times New Roman" pitchFamily="18" charset="0"/>
              </a:rPr>
              <a:t>名字空间被组织成</a:t>
            </a:r>
            <a:r>
              <a:rPr lang="zh-CN" altLang="en-US" sz="2000" kern="1200" dirty="0">
                <a:solidFill>
                  <a:srgbClr val="C00000"/>
                </a:solidFill>
                <a:latin typeface="Times New Roman" pitchFamily="18" charset="0"/>
                <a:cs typeface="Times New Roman" pitchFamily="18" charset="0"/>
              </a:rPr>
              <a:t>“域”与“子域”</a:t>
            </a:r>
            <a:r>
              <a:rPr lang="zh-CN" altLang="en-US" sz="2000" kern="1200" dirty="0">
                <a:solidFill>
                  <a:srgbClr val="1A3868"/>
                </a:solidFill>
                <a:latin typeface="Times New Roman" pitchFamily="18" charset="0"/>
                <a:cs typeface="Times New Roman" pitchFamily="18" charset="0"/>
              </a:rPr>
              <a:t>的层次结构</a:t>
            </a:r>
            <a:r>
              <a:rPr lang="zh-CN" altLang="en-US" sz="2000" kern="1200" dirty="0" smtClean="0">
                <a:solidFill>
                  <a:srgbClr val="1A3868"/>
                </a:solidFill>
                <a:latin typeface="Times New Roman" pitchFamily="18" charset="0"/>
                <a:cs typeface="Times New Roman" pitchFamily="18" charset="0"/>
              </a:rPr>
              <a:t>，在</a:t>
            </a:r>
            <a:r>
              <a:rPr lang="zh-CN" altLang="en-US" sz="2000" kern="1200" dirty="0">
                <a:solidFill>
                  <a:srgbClr val="1A3868"/>
                </a:solidFill>
                <a:latin typeface="Times New Roman" pitchFamily="18" charset="0"/>
                <a:cs typeface="Times New Roman" pitchFamily="18" charset="0"/>
              </a:rPr>
              <a:t>结构上像计算机中的树状文件目录结构；</a:t>
            </a:r>
            <a:endParaRPr lang="en-US" altLang="zh-CN" sz="2000" kern="1200" dirty="0">
              <a:solidFill>
                <a:srgbClr val="1A3868"/>
              </a:solidFill>
              <a:latin typeface="Times New Roman" pitchFamily="18" charset="0"/>
              <a:cs typeface="Times New Roman" pitchFamily="18" charset="0"/>
            </a:endParaRPr>
          </a:p>
          <a:p>
            <a:pPr marL="263525" indent="-263525">
              <a:spcBef>
                <a:spcPts val="600"/>
              </a:spcBef>
              <a:spcAft>
                <a:spcPts val="600"/>
              </a:spcAft>
              <a:defRPr/>
            </a:pPr>
            <a:r>
              <a:rPr lang="zh-CN" altLang="en-US" sz="2000" kern="1200" dirty="0">
                <a:solidFill>
                  <a:srgbClr val="C00000"/>
                </a:solidFill>
                <a:latin typeface="Times New Roman" pitchFamily="18" charset="0"/>
                <a:cs typeface="Times New Roman" pitchFamily="18" charset="0"/>
              </a:rPr>
              <a:t>域名空间和资源记录</a:t>
            </a:r>
            <a:r>
              <a:rPr lang="zh-CN" altLang="en-US" sz="2000" kern="1200" dirty="0">
                <a:solidFill>
                  <a:srgbClr val="1A3868"/>
                </a:solidFill>
                <a:latin typeface="Times New Roman" pitchFamily="18" charset="0"/>
                <a:cs typeface="Times New Roman" pitchFamily="18" charset="0"/>
              </a:rPr>
              <a:t>按照树型命名空间结构和与域名相关数据的技术规范建立的。</a:t>
            </a:r>
          </a:p>
          <a:p>
            <a:pPr marL="263525" indent="-263525">
              <a:spcBef>
                <a:spcPts val="600"/>
              </a:spcBef>
              <a:spcAft>
                <a:spcPts val="600"/>
              </a:spcAft>
              <a:defRPr/>
            </a:pPr>
            <a:r>
              <a:rPr lang="zh-CN" altLang="en-US" sz="2000" kern="1200" dirty="0">
                <a:solidFill>
                  <a:srgbClr val="1A3868"/>
                </a:solidFill>
                <a:latin typeface="Times New Roman" pitchFamily="18" charset="0"/>
                <a:cs typeface="Times New Roman" pitchFamily="18" charset="0"/>
              </a:rPr>
              <a:t>域名空间树上的每个结点和叶子都用一组信息命名。</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继续教育">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继续教育</Template>
  <TotalTime>8665</TotalTime>
  <Words>1589</Words>
  <Application>Microsoft Office PowerPoint</Application>
  <PresentationFormat>自定义</PresentationFormat>
  <Paragraphs>212</Paragraphs>
  <Slides>24</Slides>
  <Notes>16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继续教育</vt:lpstr>
      <vt:lpstr>Visio</vt:lpstr>
      <vt:lpstr>计算机网络技术</vt:lpstr>
      <vt:lpstr>幻灯片 2</vt:lpstr>
      <vt:lpstr>幻灯片 3</vt:lpstr>
      <vt:lpstr>为什么有了IP地址，还需要域名?</vt:lpstr>
      <vt:lpstr>DNS与其他 网络应用的关系</vt:lpstr>
      <vt:lpstr>    </vt:lpstr>
      <vt:lpstr>域名系统DNS必须具备的基本功能</vt:lpstr>
      <vt:lpstr>域名系统的功能</vt:lpstr>
      <vt:lpstr>二、DNS的实现</vt:lpstr>
      <vt:lpstr>幻灯片 10</vt:lpstr>
      <vt:lpstr>DNS根域名服务器 (root server)</vt:lpstr>
      <vt:lpstr>根域名服务器的地点分布图 </vt:lpstr>
      <vt:lpstr>幻灯片 13</vt:lpstr>
      <vt:lpstr>域名空间和资源记录、域名服务器与地址解析程序的关系</vt:lpstr>
      <vt:lpstr>三、域名数据库</vt:lpstr>
      <vt:lpstr>幻灯片 16</vt:lpstr>
      <vt:lpstr>顶层域（top level domain, TLD）</vt:lpstr>
      <vt:lpstr>域名系统数据库服务</vt:lpstr>
      <vt:lpstr>四、域名解析的基本工作原理</vt:lpstr>
      <vt:lpstr>主机向本地域名服务器查询过程</vt:lpstr>
      <vt:lpstr>反复解析中 客户与服务器的交互过程</vt:lpstr>
      <vt:lpstr>递归解析中 客户与服务器 的交互过程 （比较少用）</vt:lpstr>
      <vt:lpstr>五、域名系统性能优化：复制与缓存</vt:lpstr>
      <vt:lpstr>2. 缓存</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WYX</cp:lastModifiedBy>
  <cp:revision>1048</cp:revision>
  <cp:lastPrinted>1999-06-03T07:41:47Z</cp:lastPrinted>
  <dcterms:created xsi:type="dcterms:W3CDTF">1999-05-31T06:37:31Z</dcterms:created>
  <dcterms:modified xsi:type="dcterms:W3CDTF">2014-04-25T03:05:34Z</dcterms:modified>
</cp:coreProperties>
</file>